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61" r:id="rId2"/>
    <p:sldId id="2576" r:id="rId3"/>
    <p:sldId id="2577" r:id="rId4"/>
    <p:sldId id="2580" r:id="rId5"/>
    <p:sldId id="2563" r:id="rId6"/>
    <p:sldId id="2578" r:id="rId7"/>
    <p:sldId id="2575" r:id="rId8"/>
    <p:sldId id="2581" r:id="rId9"/>
    <p:sldId id="2567" r:id="rId10"/>
    <p:sldId id="2568" r:id="rId11"/>
    <p:sldId id="2582" r:id="rId12"/>
    <p:sldId id="2574" r:id="rId13"/>
    <p:sldId id="2585" r:id="rId14"/>
    <p:sldId id="2583" r:id="rId15"/>
    <p:sldId id="2584" r:id="rId16"/>
    <p:sldId id="2571" r:id="rId17"/>
    <p:sldId id="2573" r:id="rId1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Fritware: The Islamic World's Elegant Answer to Chinese Porcelain" id="{17438F56-4EE0-4D0B-B051-8544C81171AF}">
          <p14:sldIdLst>
            <p14:sldId id="2561"/>
          </p14:sldIdLst>
        </p14:section>
        <p14:section name="Introduction and Objectives" id="{9B060F55-CF60-43DD-9C3A-3192E54910C7}">
          <p14:sldIdLst>
            <p14:sldId id="2576"/>
            <p14:sldId id="2577"/>
            <p14:sldId id="2580"/>
            <p14:sldId id="2563"/>
            <p14:sldId id="2578"/>
            <p14:sldId id="2575"/>
            <p14:sldId id="2581"/>
          </p14:sldIdLst>
        </p14:section>
        <p14:section name="Historical and Technical Background" id="{7CA28799-2CCB-4C84-990E-038FE29E8031}">
          <p14:sldIdLst>
            <p14:sldId id="2567"/>
          </p14:sldIdLst>
        </p14:section>
        <p14:section name="Artistic Techniques and Case Studies" id="{BA5A0122-14E4-4FD6-B558-AC17BEE5EBB0}">
          <p14:sldIdLst>
            <p14:sldId id="2568"/>
            <p14:sldId id="2582"/>
            <p14:sldId id="2574"/>
            <p14:sldId id="2585"/>
            <p14:sldId id="2583"/>
            <p14:sldId id="2584"/>
          </p14:sldIdLst>
        </p14:section>
        <p14:section name="Engagement and Reflection" id="{A2554496-EF54-4700-9B57-5031842145FA}">
          <p14:sldIdLst>
            <p14:sldId id="2571"/>
            <p14:sldId id="257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F85D4E3-097F-46C5-A655-291AE2C2E259}" v="156" dt="2025-10-10T11:38:01.6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2" autoAdjust="0"/>
    <p:restoredTop sz="94660"/>
  </p:normalViewPr>
  <p:slideViewPr>
    <p:cSldViewPr snapToGrid="0">
      <p:cViewPr varScale="1">
        <p:scale>
          <a:sx n="113" d="100"/>
          <a:sy n="113" d="100"/>
        </p:scale>
        <p:origin x="22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emma Conine Dawson" userId="c187109f-ee92-4e58-a20a-c6e0b5b4e1f0" providerId="ADAL" clId="{FF85D4E3-097F-46C5-A655-291AE2C2E259}"/>
    <pc:docChg chg="undo custSel addSld delSld modSld sldOrd modSection modNotesMaster">
      <pc:chgData name="Gemma Conine Dawson" userId="c187109f-ee92-4e58-a20a-c6e0b5b4e1f0" providerId="ADAL" clId="{FF85D4E3-097F-46C5-A655-291AE2C2E259}" dt="2025-10-10T17:20:25.289" v="3028" actId="478"/>
      <pc:docMkLst>
        <pc:docMk/>
      </pc:docMkLst>
      <pc:sldChg chg="delSp modSp del mod">
        <pc:chgData name="Gemma Conine Dawson" userId="c187109f-ee92-4e58-a20a-c6e0b5b4e1f0" providerId="ADAL" clId="{FF85D4E3-097F-46C5-A655-291AE2C2E259}" dt="2025-10-10T14:37:20.429" v="2368" actId="47"/>
        <pc:sldMkLst>
          <pc:docMk/>
          <pc:sldMk cId="1706102917" sldId="2562"/>
        </pc:sldMkLst>
        <pc:spChg chg="del mod">
          <ac:chgData name="Gemma Conine Dawson" userId="c187109f-ee92-4e58-a20a-c6e0b5b4e1f0" providerId="ADAL" clId="{FF85D4E3-097F-46C5-A655-291AE2C2E259}" dt="2025-10-10T14:22:31.131" v="2346" actId="478"/>
          <ac:spMkLst>
            <pc:docMk/>
            <pc:sldMk cId="1706102917" sldId="2562"/>
            <ac:spMk id="4" creationId="{41D63F11-911E-D110-090B-8A30D137B027}"/>
          </ac:spMkLst>
        </pc:spChg>
      </pc:sldChg>
      <pc:sldChg chg="delSp modSp mod ord modAnim">
        <pc:chgData name="Gemma Conine Dawson" userId="c187109f-ee92-4e58-a20a-c6e0b5b4e1f0" providerId="ADAL" clId="{FF85D4E3-097F-46C5-A655-291AE2C2E259}" dt="2025-10-10T17:20:21.735" v="3026" actId="478"/>
        <pc:sldMkLst>
          <pc:docMk/>
          <pc:sldMk cId="1599871477" sldId="2563"/>
        </pc:sldMkLst>
        <pc:spChg chg="mod">
          <ac:chgData name="Gemma Conine Dawson" userId="c187109f-ee92-4e58-a20a-c6e0b5b4e1f0" providerId="ADAL" clId="{FF85D4E3-097F-46C5-A655-291AE2C2E259}" dt="2025-10-10T16:08:22.584" v="2922" actId="1076"/>
          <ac:spMkLst>
            <pc:docMk/>
            <pc:sldMk cId="1599871477" sldId="2563"/>
            <ac:spMk id="2" creationId="{2F16EF49-D9B6-5353-EFBB-813757F087E8}"/>
          </ac:spMkLst>
        </pc:spChg>
        <pc:spChg chg="del">
          <ac:chgData name="Gemma Conine Dawson" userId="c187109f-ee92-4e58-a20a-c6e0b5b4e1f0" providerId="ADAL" clId="{FF85D4E3-097F-46C5-A655-291AE2C2E259}" dt="2025-10-10T17:20:21.735" v="3026" actId="478"/>
          <ac:spMkLst>
            <pc:docMk/>
            <pc:sldMk cId="1599871477" sldId="2563"/>
            <ac:spMk id="3" creationId="{74CE46F4-7ED8-6701-BF5A-4AE9462622CC}"/>
          </ac:spMkLst>
        </pc:spChg>
        <pc:spChg chg="mod">
          <ac:chgData name="Gemma Conine Dawson" userId="c187109f-ee92-4e58-a20a-c6e0b5b4e1f0" providerId="ADAL" clId="{FF85D4E3-097F-46C5-A655-291AE2C2E259}" dt="2025-10-10T16:08:45.851" v="2925" actId="255"/>
          <ac:spMkLst>
            <pc:docMk/>
            <pc:sldMk cId="1599871477" sldId="2563"/>
            <ac:spMk id="7" creationId="{F23A2F8A-6A37-4BFF-CC57-64FCCCF4A0C4}"/>
          </ac:spMkLst>
        </pc:spChg>
      </pc:sldChg>
      <pc:sldChg chg="delSp modSp del mod">
        <pc:chgData name="Gemma Conine Dawson" userId="c187109f-ee92-4e58-a20a-c6e0b5b4e1f0" providerId="ADAL" clId="{FF85D4E3-097F-46C5-A655-291AE2C2E259}" dt="2025-10-10T14:26:11.614" v="2351" actId="47"/>
        <pc:sldMkLst>
          <pc:docMk/>
          <pc:sldMk cId="1914527889" sldId="2564"/>
        </pc:sldMkLst>
        <pc:spChg chg="del mod">
          <ac:chgData name="Gemma Conine Dawson" userId="c187109f-ee92-4e58-a20a-c6e0b5b4e1f0" providerId="ADAL" clId="{FF85D4E3-097F-46C5-A655-291AE2C2E259}" dt="2025-09-10T16:52:33.297" v="152" actId="478"/>
          <ac:spMkLst>
            <pc:docMk/>
            <pc:sldMk cId="1914527889" sldId="2564"/>
            <ac:spMk id="3" creationId="{08FFF190-03A9-BAD5-87EC-D32B88BF6725}"/>
          </ac:spMkLst>
        </pc:spChg>
      </pc:sldChg>
      <pc:sldChg chg="del ord">
        <pc:chgData name="Gemma Conine Dawson" userId="c187109f-ee92-4e58-a20a-c6e0b5b4e1f0" providerId="ADAL" clId="{FF85D4E3-097F-46C5-A655-291AE2C2E259}" dt="2025-10-10T14:25:52.576" v="2350" actId="47"/>
        <pc:sldMkLst>
          <pc:docMk/>
          <pc:sldMk cId="3238123479" sldId="2565"/>
        </pc:sldMkLst>
      </pc:sldChg>
      <pc:sldChg chg="modSp del ord">
        <pc:chgData name="Gemma Conine Dawson" userId="c187109f-ee92-4e58-a20a-c6e0b5b4e1f0" providerId="ADAL" clId="{FF85D4E3-097F-46C5-A655-291AE2C2E259}" dt="2025-10-10T14:52:49.743" v="2435" actId="47"/>
        <pc:sldMkLst>
          <pc:docMk/>
          <pc:sldMk cId="531506521" sldId="2566"/>
        </pc:sldMkLst>
        <pc:spChg chg="mod">
          <ac:chgData name="Gemma Conine Dawson" userId="c187109f-ee92-4e58-a20a-c6e0b5b4e1f0" providerId="ADAL" clId="{FF85D4E3-097F-46C5-A655-291AE2C2E259}" dt="2025-10-10T14:43:23.518" v="2385" actId="20577"/>
          <ac:spMkLst>
            <pc:docMk/>
            <pc:sldMk cId="531506521" sldId="2566"/>
            <ac:spMk id="7" creationId="{CD363CFC-D619-C8D4-36BA-A6913FBB53FC}"/>
          </ac:spMkLst>
        </pc:spChg>
      </pc:sldChg>
      <pc:sldChg chg="delSp modSp mod">
        <pc:chgData name="Gemma Conine Dawson" userId="c187109f-ee92-4e58-a20a-c6e0b5b4e1f0" providerId="ADAL" clId="{FF85D4E3-097F-46C5-A655-291AE2C2E259}" dt="2025-10-10T17:20:11.932" v="3023" actId="478"/>
        <pc:sldMkLst>
          <pc:docMk/>
          <pc:sldMk cId="2373377703" sldId="2567"/>
        </pc:sldMkLst>
        <pc:spChg chg="mod">
          <ac:chgData name="Gemma Conine Dawson" userId="c187109f-ee92-4e58-a20a-c6e0b5b4e1f0" providerId="ADAL" clId="{FF85D4E3-097F-46C5-A655-291AE2C2E259}" dt="2025-10-10T15:59:36.442" v="2877" actId="14100"/>
          <ac:spMkLst>
            <pc:docMk/>
            <pc:sldMk cId="2373377703" sldId="2567"/>
            <ac:spMk id="2" creationId="{EFAF59EB-E6E3-61C1-D985-BB72B9A434C6}"/>
          </ac:spMkLst>
        </pc:spChg>
        <pc:spChg chg="del mod">
          <ac:chgData name="Gemma Conine Dawson" userId="c187109f-ee92-4e58-a20a-c6e0b5b4e1f0" providerId="ADAL" clId="{FF85D4E3-097F-46C5-A655-291AE2C2E259}" dt="2025-10-10T17:20:11.932" v="3023" actId="478"/>
          <ac:spMkLst>
            <pc:docMk/>
            <pc:sldMk cId="2373377703" sldId="2567"/>
            <ac:spMk id="3" creationId="{CF4B0782-6A10-9C9E-D954-8E9DAE4DA554}"/>
          </ac:spMkLst>
        </pc:spChg>
        <pc:spChg chg="mod">
          <ac:chgData name="Gemma Conine Dawson" userId="c187109f-ee92-4e58-a20a-c6e0b5b4e1f0" providerId="ADAL" clId="{FF85D4E3-097F-46C5-A655-291AE2C2E259}" dt="2025-10-10T16:05:46.144" v="2896" actId="3626"/>
          <ac:spMkLst>
            <pc:docMk/>
            <pc:sldMk cId="2373377703" sldId="2567"/>
            <ac:spMk id="7" creationId="{DD0ECF34-534D-602E-F570-C0C3130F6410}"/>
          </ac:spMkLst>
        </pc:spChg>
      </pc:sldChg>
      <pc:sldChg chg="delSp mod">
        <pc:chgData name="Gemma Conine Dawson" userId="c187109f-ee92-4e58-a20a-c6e0b5b4e1f0" providerId="ADAL" clId="{FF85D4E3-097F-46C5-A655-291AE2C2E259}" dt="2025-10-10T17:20:05.018" v="3021" actId="478"/>
        <pc:sldMkLst>
          <pc:docMk/>
          <pc:sldMk cId="1981124041" sldId="2568"/>
        </pc:sldMkLst>
        <pc:spChg chg="del">
          <ac:chgData name="Gemma Conine Dawson" userId="c187109f-ee92-4e58-a20a-c6e0b5b4e1f0" providerId="ADAL" clId="{FF85D4E3-097F-46C5-A655-291AE2C2E259}" dt="2025-10-10T17:20:05.018" v="3021" actId="478"/>
          <ac:spMkLst>
            <pc:docMk/>
            <pc:sldMk cId="1981124041" sldId="2568"/>
            <ac:spMk id="4" creationId="{5ED9E7B3-1B3D-256A-D7EB-28008BF1A35C}"/>
          </ac:spMkLst>
        </pc:spChg>
      </pc:sldChg>
      <pc:sldChg chg="addSp modSp del mod">
        <pc:chgData name="Gemma Conine Dawson" userId="c187109f-ee92-4e58-a20a-c6e0b5b4e1f0" providerId="ADAL" clId="{FF85D4E3-097F-46C5-A655-291AE2C2E259}" dt="2025-10-10T15:01:08.115" v="2555" actId="47"/>
        <pc:sldMkLst>
          <pc:docMk/>
          <pc:sldMk cId="111531003" sldId="2569"/>
        </pc:sldMkLst>
        <pc:spChg chg="mod">
          <ac:chgData name="Gemma Conine Dawson" userId="c187109f-ee92-4e58-a20a-c6e0b5b4e1f0" providerId="ADAL" clId="{FF85D4E3-097F-46C5-A655-291AE2C2E259}" dt="2025-10-10T14:58:36.382" v="2541" actId="1076"/>
          <ac:spMkLst>
            <pc:docMk/>
            <pc:sldMk cId="111531003" sldId="2569"/>
            <ac:spMk id="2" creationId="{4E3AEF1B-409A-87FB-5CE0-619A5225E53C}"/>
          </ac:spMkLst>
        </pc:spChg>
        <pc:spChg chg="add mod">
          <ac:chgData name="Gemma Conine Dawson" userId="c187109f-ee92-4e58-a20a-c6e0b5b4e1f0" providerId="ADAL" clId="{FF85D4E3-097F-46C5-A655-291AE2C2E259}" dt="2025-10-10T14:56:03.078" v="2533" actId="14100"/>
          <ac:spMkLst>
            <pc:docMk/>
            <pc:sldMk cId="111531003" sldId="2569"/>
            <ac:spMk id="6" creationId="{FE2DE0ED-68CD-0EF4-0B0D-6E362B3D842D}"/>
          </ac:spMkLst>
        </pc:spChg>
        <pc:spChg chg="mod">
          <ac:chgData name="Gemma Conine Dawson" userId="c187109f-ee92-4e58-a20a-c6e0b5b4e1f0" providerId="ADAL" clId="{FF85D4E3-097F-46C5-A655-291AE2C2E259}" dt="2025-10-10T14:55:33.880" v="2528" actId="1076"/>
          <ac:spMkLst>
            <pc:docMk/>
            <pc:sldMk cId="111531003" sldId="2569"/>
            <ac:spMk id="7" creationId="{2647328A-8845-9CD3-C1E8-90BB7E9B9025}"/>
          </ac:spMkLst>
        </pc:spChg>
      </pc:sldChg>
      <pc:sldChg chg="addSp delSp modSp del mod">
        <pc:chgData name="Gemma Conine Dawson" userId="c187109f-ee92-4e58-a20a-c6e0b5b4e1f0" providerId="ADAL" clId="{FF85D4E3-097F-46C5-A655-291AE2C2E259}" dt="2025-10-10T15:27:41.487" v="2728" actId="2696"/>
        <pc:sldMkLst>
          <pc:docMk/>
          <pc:sldMk cId="730432694" sldId="2570"/>
        </pc:sldMkLst>
        <pc:spChg chg="del mod">
          <ac:chgData name="Gemma Conine Dawson" userId="c187109f-ee92-4e58-a20a-c6e0b5b4e1f0" providerId="ADAL" clId="{FF85D4E3-097F-46C5-A655-291AE2C2E259}" dt="2025-10-10T14:57:14.899" v="2538" actId="478"/>
          <ac:spMkLst>
            <pc:docMk/>
            <pc:sldMk cId="730432694" sldId="2570"/>
            <ac:spMk id="2" creationId="{9332B532-0B0C-CF7F-E920-E7F4D61F485F}"/>
          </ac:spMkLst>
        </pc:spChg>
        <pc:spChg chg="add mod">
          <ac:chgData name="Gemma Conine Dawson" userId="c187109f-ee92-4e58-a20a-c6e0b5b4e1f0" providerId="ADAL" clId="{FF85D4E3-097F-46C5-A655-291AE2C2E259}" dt="2025-10-10T14:57:03.349" v="2536" actId="478"/>
          <ac:spMkLst>
            <pc:docMk/>
            <pc:sldMk cId="730432694" sldId="2570"/>
            <ac:spMk id="6" creationId="{7E03490F-C4B5-7FC7-E103-2A4D74181C12}"/>
          </ac:spMkLst>
        </pc:spChg>
        <pc:spChg chg="add mod">
          <ac:chgData name="Gemma Conine Dawson" userId="c187109f-ee92-4e58-a20a-c6e0b5b4e1f0" providerId="ADAL" clId="{FF85D4E3-097F-46C5-A655-291AE2C2E259}" dt="2025-10-10T14:57:14.899" v="2538" actId="478"/>
          <ac:spMkLst>
            <pc:docMk/>
            <pc:sldMk cId="730432694" sldId="2570"/>
            <ac:spMk id="10" creationId="{A59EED21-568A-BE3A-62AA-C3AACD1965E8}"/>
          </ac:spMkLst>
        </pc:spChg>
        <pc:picChg chg="del">
          <ac:chgData name="Gemma Conine Dawson" userId="c187109f-ee92-4e58-a20a-c6e0b5b4e1f0" providerId="ADAL" clId="{FF85D4E3-097F-46C5-A655-291AE2C2E259}" dt="2025-10-10T14:57:03.349" v="2536" actId="478"/>
          <ac:picMkLst>
            <pc:docMk/>
            <pc:sldMk cId="730432694" sldId="2570"/>
            <ac:picMk id="8" creationId="{D0916B23-B4E0-45FC-8138-3F91889E3206}"/>
          </ac:picMkLst>
        </pc:picChg>
      </pc:sldChg>
      <pc:sldChg chg="delSp modSp mod">
        <pc:chgData name="Gemma Conine Dawson" userId="c187109f-ee92-4e58-a20a-c6e0b5b4e1f0" providerId="ADAL" clId="{FF85D4E3-097F-46C5-A655-291AE2C2E259}" dt="2025-10-10T17:19:47.219" v="3016" actId="478"/>
        <pc:sldMkLst>
          <pc:docMk/>
          <pc:sldMk cId="1533500140" sldId="2571"/>
        </pc:sldMkLst>
        <pc:spChg chg="del mod">
          <ac:chgData name="Gemma Conine Dawson" userId="c187109f-ee92-4e58-a20a-c6e0b5b4e1f0" providerId="ADAL" clId="{FF85D4E3-097F-46C5-A655-291AE2C2E259}" dt="2025-10-10T17:19:47.219" v="3016" actId="478"/>
          <ac:spMkLst>
            <pc:docMk/>
            <pc:sldMk cId="1533500140" sldId="2571"/>
            <ac:spMk id="4" creationId="{F6504E8A-4BDF-771E-549F-565D1D56C53F}"/>
          </ac:spMkLst>
        </pc:spChg>
      </pc:sldChg>
      <pc:sldChg chg="del">
        <pc:chgData name="Gemma Conine Dawson" userId="c187109f-ee92-4e58-a20a-c6e0b5b4e1f0" providerId="ADAL" clId="{FF85D4E3-097F-46C5-A655-291AE2C2E259}" dt="2025-10-10T10:52:52.340" v="170" actId="2696"/>
        <pc:sldMkLst>
          <pc:docMk/>
          <pc:sldMk cId="1515027028" sldId="2572"/>
        </pc:sldMkLst>
      </pc:sldChg>
      <pc:sldChg chg="addSp delSp modSp mod chgLayout">
        <pc:chgData name="Gemma Conine Dawson" userId="c187109f-ee92-4e58-a20a-c6e0b5b4e1f0" providerId="ADAL" clId="{FF85D4E3-097F-46C5-A655-291AE2C2E259}" dt="2025-10-10T17:19:37.610" v="3014" actId="478"/>
        <pc:sldMkLst>
          <pc:docMk/>
          <pc:sldMk cId="1523549879" sldId="2573"/>
        </pc:sldMkLst>
        <pc:spChg chg="mod">
          <ac:chgData name="Gemma Conine Dawson" userId="c187109f-ee92-4e58-a20a-c6e0b5b4e1f0" providerId="ADAL" clId="{FF85D4E3-097F-46C5-A655-291AE2C2E259}" dt="2025-10-10T16:24:33.528" v="2952" actId="26606"/>
          <ac:spMkLst>
            <pc:docMk/>
            <pc:sldMk cId="1523549879" sldId="2573"/>
            <ac:spMk id="2" creationId="{159FF7D3-E46D-B416-50C6-1CBD90CFF246}"/>
          </ac:spMkLst>
        </pc:spChg>
        <pc:spChg chg="del">
          <ac:chgData name="Gemma Conine Dawson" userId="c187109f-ee92-4e58-a20a-c6e0b5b4e1f0" providerId="ADAL" clId="{FF85D4E3-097F-46C5-A655-291AE2C2E259}" dt="2025-10-10T16:15:40.652" v="2926" actId="478"/>
          <ac:spMkLst>
            <pc:docMk/>
            <pc:sldMk cId="1523549879" sldId="2573"/>
            <ac:spMk id="3" creationId="{37217F2F-1A58-9A22-AB3C-C381B7F5DCC4}"/>
          </ac:spMkLst>
        </pc:spChg>
        <pc:spChg chg="mod">
          <ac:chgData name="Gemma Conine Dawson" userId="c187109f-ee92-4e58-a20a-c6e0b5b4e1f0" providerId="ADAL" clId="{FF85D4E3-097F-46C5-A655-291AE2C2E259}" dt="2025-10-10T16:24:33.528" v="2952" actId="26606"/>
          <ac:spMkLst>
            <pc:docMk/>
            <pc:sldMk cId="1523549879" sldId="2573"/>
            <ac:spMk id="4" creationId="{60F7CA7E-0B75-2DB1-11D2-857C48A6E731}"/>
          </ac:spMkLst>
        </pc:spChg>
        <pc:spChg chg="mod">
          <ac:chgData name="Gemma Conine Dawson" userId="c187109f-ee92-4e58-a20a-c6e0b5b4e1f0" providerId="ADAL" clId="{FF85D4E3-097F-46C5-A655-291AE2C2E259}" dt="2025-10-10T16:24:33.528" v="2952" actId="26606"/>
          <ac:spMkLst>
            <pc:docMk/>
            <pc:sldMk cId="1523549879" sldId="2573"/>
            <ac:spMk id="5" creationId="{B116C951-C4D6-0A52-FD0B-9BFD6255E7C9}"/>
          </ac:spMkLst>
        </pc:spChg>
        <pc:spChg chg="mod ord">
          <ac:chgData name="Gemma Conine Dawson" userId="c187109f-ee92-4e58-a20a-c6e0b5b4e1f0" providerId="ADAL" clId="{FF85D4E3-097F-46C5-A655-291AE2C2E259}" dt="2025-10-10T16:26:07.327" v="3012" actId="1076"/>
          <ac:spMkLst>
            <pc:docMk/>
            <pc:sldMk cId="1523549879" sldId="2573"/>
            <ac:spMk id="7" creationId="{6C2BAD53-2382-3D38-305C-8FC94A1F5F56}"/>
          </ac:spMkLst>
        </pc:spChg>
        <pc:spChg chg="add del mod">
          <ac:chgData name="Gemma Conine Dawson" userId="c187109f-ee92-4e58-a20a-c6e0b5b4e1f0" providerId="ADAL" clId="{FF85D4E3-097F-46C5-A655-291AE2C2E259}" dt="2025-10-10T15:46:07.987" v="2837" actId="478"/>
          <ac:spMkLst>
            <pc:docMk/>
            <pc:sldMk cId="1523549879" sldId="2573"/>
            <ac:spMk id="9" creationId="{B724361F-DFCD-3BE9-0CE2-AD9DC6CC0C80}"/>
          </ac:spMkLst>
        </pc:spChg>
        <pc:spChg chg="add mod">
          <ac:chgData name="Gemma Conine Dawson" userId="c187109f-ee92-4e58-a20a-c6e0b5b4e1f0" providerId="ADAL" clId="{FF85D4E3-097F-46C5-A655-291AE2C2E259}" dt="2025-10-10T16:26:05.600" v="3011" actId="20577"/>
          <ac:spMkLst>
            <pc:docMk/>
            <pc:sldMk cId="1523549879" sldId="2573"/>
            <ac:spMk id="11" creationId="{33D42A9D-BE62-EF9B-2E12-6A772B6FDD22}"/>
          </ac:spMkLst>
        </pc:spChg>
        <pc:spChg chg="add del mod">
          <ac:chgData name="Gemma Conine Dawson" userId="c187109f-ee92-4e58-a20a-c6e0b5b4e1f0" providerId="ADAL" clId="{FF85D4E3-097F-46C5-A655-291AE2C2E259}" dt="2025-10-10T17:19:37.610" v="3014" actId="478"/>
          <ac:spMkLst>
            <pc:docMk/>
            <pc:sldMk cId="1523549879" sldId="2573"/>
            <ac:spMk id="13" creationId="{7EC0FFD7-220C-03EA-D2F1-6B016D3598A0}"/>
          </ac:spMkLst>
        </pc:spChg>
        <pc:picChg chg="del">
          <ac:chgData name="Gemma Conine Dawson" userId="c187109f-ee92-4e58-a20a-c6e0b5b4e1f0" providerId="ADAL" clId="{FF85D4E3-097F-46C5-A655-291AE2C2E259}" dt="2025-09-10T16:22:54.895" v="1" actId="478"/>
          <ac:picMkLst>
            <pc:docMk/>
            <pc:sldMk cId="1523549879" sldId="2573"/>
            <ac:picMk id="8" creationId="{0A857A03-1096-4C03-9449-EA1BC060C502}"/>
          </ac:picMkLst>
        </pc:picChg>
        <pc:picChg chg="add mod">
          <ac:chgData name="Gemma Conine Dawson" userId="c187109f-ee92-4e58-a20a-c6e0b5b4e1f0" providerId="ADAL" clId="{FF85D4E3-097F-46C5-A655-291AE2C2E259}" dt="2025-10-10T16:24:33.528" v="2952" actId="26606"/>
          <ac:picMkLst>
            <pc:docMk/>
            <pc:sldMk cId="1523549879" sldId="2573"/>
            <ac:picMk id="8" creationId="{9B90EDE5-46CE-9C9B-E26B-00568458ED14}"/>
          </ac:picMkLst>
        </pc:picChg>
      </pc:sldChg>
      <pc:sldChg chg="addSp delSp modSp mod">
        <pc:chgData name="Gemma Conine Dawson" userId="c187109f-ee92-4e58-a20a-c6e0b5b4e1f0" providerId="ADAL" clId="{FF85D4E3-097F-46C5-A655-291AE2C2E259}" dt="2025-10-10T15:04:54.526" v="2612" actId="113"/>
        <pc:sldMkLst>
          <pc:docMk/>
          <pc:sldMk cId="2832675313" sldId="2574"/>
        </pc:sldMkLst>
        <pc:spChg chg="del mod">
          <ac:chgData name="Gemma Conine Dawson" userId="c187109f-ee92-4e58-a20a-c6e0b5b4e1f0" providerId="ADAL" clId="{FF85D4E3-097F-46C5-A655-291AE2C2E259}" dt="2025-10-10T14:56:45.496" v="2535" actId="478"/>
          <ac:spMkLst>
            <pc:docMk/>
            <pc:sldMk cId="2832675313" sldId="2574"/>
            <ac:spMk id="3" creationId="{00D95586-F518-8E76-48FF-717768DB796E}"/>
          </ac:spMkLst>
        </pc:spChg>
        <pc:spChg chg="mod modVis">
          <ac:chgData name="Gemma Conine Dawson" userId="c187109f-ee92-4e58-a20a-c6e0b5b4e1f0" providerId="ADAL" clId="{FF85D4E3-097F-46C5-A655-291AE2C2E259}" dt="2025-09-10T16:22:31.337" v="0" actId="26606"/>
          <ac:spMkLst>
            <pc:docMk/>
            <pc:sldMk cId="2832675313" sldId="2574"/>
            <ac:spMk id="4" creationId="{D4AA6718-5747-BA86-1A9C-99509EF9D787}"/>
          </ac:spMkLst>
        </pc:spChg>
        <pc:spChg chg="mod modVis">
          <ac:chgData name="Gemma Conine Dawson" userId="c187109f-ee92-4e58-a20a-c6e0b5b4e1f0" providerId="ADAL" clId="{FF85D4E3-097F-46C5-A655-291AE2C2E259}" dt="2025-09-10T16:22:31.337" v="0" actId="26606"/>
          <ac:spMkLst>
            <pc:docMk/>
            <pc:sldMk cId="2832675313" sldId="2574"/>
            <ac:spMk id="5" creationId="{0D4078A4-4157-2B49-9F8A-B1BB04B4B377}"/>
          </ac:spMkLst>
        </pc:spChg>
        <pc:spChg chg="add mod">
          <ac:chgData name="Gemma Conine Dawson" userId="c187109f-ee92-4e58-a20a-c6e0b5b4e1f0" providerId="ADAL" clId="{FF85D4E3-097F-46C5-A655-291AE2C2E259}" dt="2025-10-10T15:04:54.526" v="2612" actId="113"/>
          <ac:spMkLst>
            <pc:docMk/>
            <pc:sldMk cId="2832675313" sldId="2574"/>
            <ac:spMk id="6" creationId="{537C4B59-76D8-9DA3-16EA-A5CC44F6289F}"/>
          </ac:spMkLst>
        </pc:spChg>
        <pc:picChg chg="mod ord">
          <ac:chgData name="Gemma Conine Dawson" userId="c187109f-ee92-4e58-a20a-c6e0b5b4e1f0" providerId="ADAL" clId="{FF85D4E3-097F-46C5-A655-291AE2C2E259}" dt="2025-10-10T15:01:31.125" v="2557" actId="1076"/>
          <ac:picMkLst>
            <pc:docMk/>
            <pc:sldMk cId="2832675313" sldId="2574"/>
            <ac:picMk id="13" creationId="{BE3720CA-4205-49DC-CF80-7FE1B8F49D5F}"/>
          </ac:picMkLst>
        </pc:picChg>
      </pc:sldChg>
      <pc:sldChg chg="addSp delSp modSp new mod ord">
        <pc:chgData name="Gemma Conine Dawson" userId="c187109f-ee92-4e58-a20a-c6e0b5b4e1f0" providerId="ADAL" clId="{FF85D4E3-097F-46C5-A655-291AE2C2E259}" dt="2025-10-10T17:20:18.603" v="3025" actId="478"/>
        <pc:sldMkLst>
          <pc:docMk/>
          <pc:sldMk cId="3935784371" sldId="2575"/>
        </pc:sldMkLst>
        <pc:spChg chg="mod">
          <ac:chgData name="Gemma Conine Dawson" userId="c187109f-ee92-4e58-a20a-c6e0b5b4e1f0" providerId="ADAL" clId="{FF85D4E3-097F-46C5-A655-291AE2C2E259}" dt="2025-10-10T16:06:32.693" v="2907" actId="20577"/>
          <ac:spMkLst>
            <pc:docMk/>
            <pc:sldMk cId="3935784371" sldId="2575"/>
            <ac:spMk id="2" creationId="{2B2A11C0-AFAF-050D-0080-527FE1B98A12}"/>
          </ac:spMkLst>
        </pc:spChg>
        <pc:spChg chg="mod">
          <ac:chgData name="Gemma Conine Dawson" userId="c187109f-ee92-4e58-a20a-c6e0b5b4e1f0" providerId="ADAL" clId="{FF85D4E3-097F-46C5-A655-291AE2C2E259}" dt="2025-09-10T17:07:22.807" v="167" actId="27636"/>
          <ac:spMkLst>
            <pc:docMk/>
            <pc:sldMk cId="3935784371" sldId="2575"/>
            <ac:spMk id="3" creationId="{5AE56DF9-C3DC-5162-1FC4-6D0910EC6E66}"/>
          </ac:spMkLst>
        </pc:spChg>
        <pc:spChg chg="del mod">
          <ac:chgData name="Gemma Conine Dawson" userId="c187109f-ee92-4e58-a20a-c6e0b5b4e1f0" providerId="ADAL" clId="{FF85D4E3-097F-46C5-A655-291AE2C2E259}" dt="2025-10-10T17:20:18.603" v="3025" actId="478"/>
          <ac:spMkLst>
            <pc:docMk/>
            <pc:sldMk cId="3935784371" sldId="2575"/>
            <ac:spMk id="4" creationId="{6DE6B342-1FD7-6FDA-CE7C-882D9028DC63}"/>
          </ac:spMkLst>
        </pc:spChg>
        <pc:spChg chg="del">
          <ac:chgData name="Gemma Conine Dawson" userId="c187109f-ee92-4e58-a20a-c6e0b5b4e1f0" providerId="ADAL" clId="{FF85D4E3-097F-46C5-A655-291AE2C2E259}" dt="2025-09-10T17:02:40.971" v="154" actId="22"/>
          <ac:spMkLst>
            <pc:docMk/>
            <pc:sldMk cId="3935784371" sldId="2575"/>
            <ac:spMk id="7" creationId="{E5FFF9F3-3AF5-CA59-B71A-3251D877ABE0}"/>
          </ac:spMkLst>
        </pc:spChg>
        <pc:picChg chg="add mod ord">
          <ac:chgData name="Gemma Conine Dawson" userId="c187109f-ee92-4e58-a20a-c6e0b5b4e1f0" providerId="ADAL" clId="{FF85D4E3-097F-46C5-A655-291AE2C2E259}" dt="2025-09-10T17:02:40.971" v="154" actId="22"/>
          <ac:picMkLst>
            <pc:docMk/>
            <pc:sldMk cId="3935784371" sldId="2575"/>
            <ac:picMk id="9" creationId="{E462A227-87B4-8047-B577-A6457C2E3C85}"/>
          </ac:picMkLst>
        </pc:picChg>
      </pc:sldChg>
      <pc:sldChg chg="modSp new mod ord">
        <pc:chgData name="Gemma Conine Dawson" userId="c187109f-ee92-4e58-a20a-c6e0b5b4e1f0" providerId="ADAL" clId="{FF85D4E3-097F-46C5-A655-291AE2C2E259}" dt="2025-10-10T14:37:49.403" v="2370"/>
        <pc:sldMkLst>
          <pc:docMk/>
          <pc:sldMk cId="2263624900" sldId="2576"/>
        </pc:sldMkLst>
        <pc:spChg chg="mod">
          <ac:chgData name="Gemma Conine Dawson" userId="c187109f-ee92-4e58-a20a-c6e0b5b4e1f0" providerId="ADAL" clId="{FF85D4E3-097F-46C5-A655-291AE2C2E259}" dt="2025-10-10T11:03:57.308" v="190" actId="2710"/>
          <ac:spMkLst>
            <pc:docMk/>
            <pc:sldMk cId="2263624900" sldId="2576"/>
            <ac:spMk id="2" creationId="{C182D2B6-FF2B-8EE1-137B-2380D7B4EDEF}"/>
          </ac:spMkLst>
        </pc:spChg>
        <pc:spChg chg="mod">
          <ac:chgData name="Gemma Conine Dawson" userId="c187109f-ee92-4e58-a20a-c6e0b5b4e1f0" providerId="ADAL" clId="{FF85D4E3-097F-46C5-A655-291AE2C2E259}" dt="2025-10-10T11:03:23.001" v="173" actId="6549"/>
          <ac:spMkLst>
            <pc:docMk/>
            <pc:sldMk cId="2263624900" sldId="2576"/>
            <ac:spMk id="3" creationId="{CFBF35EF-812E-219E-435F-E4EC888268E3}"/>
          </ac:spMkLst>
        </pc:spChg>
      </pc:sldChg>
      <pc:sldChg chg="addSp delSp modSp new mod ord">
        <pc:chgData name="Gemma Conine Dawson" userId="c187109f-ee92-4e58-a20a-c6e0b5b4e1f0" providerId="ADAL" clId="{FF85D4E3-097F-46C5-A655-291AE2C2E259}" dt="2025-10-10T14:37:49.403" v="2370"/>
        <pc:sldMkLst>
          <pc:docMk/>
          <pc:sldMk cId="893971499" sldId="2577"/>
        </pc:sldMkLst>
        <pc:spChg chg="mod">
          <ac:chgData name="Gemma Conine Dawson" userId="c187109f-ee92-4e58-a20a-c6e0b5b4e1f0" providerId="ADAL" clId="{FF85D4E3-097F-46C5-A655-291AE2C2E259}" dt="2025-10-10T11:17:54.778" v="208" actId="20577"/>
          <ac:spMkLst>
            <pc:docMk/>
            <pc:sldMk cId="893971499" sldId="2577"/>
            <ac:spMk id="2" creationId="{082FC86B-63BE-636A-ECF6-1DCC518E2A55}"/>
          </ac:spMkLst>
        </pc:spChg>
        <pc:spChg chg="del mod">
          <ac:chgData name="Gemma Conine Dawson" userId="c187109f-ee92-4e58-a20a-c6e0b5b4e1f0" providerId="ADAL" clId="{FF85D4E3-097F-46C5-A655-291AE2C2E259}" dt="2025-10-10T11:28:21.998" v="282" actId="478"/>
          <ac:spMkLst>
            <pc:docMk/>
            <pc:sldMk cId="893971499" sldId="2577"/>
            <ac:spMk id="3" creationId="{125F3454-1670-623F-B344-D21BEC36D8E9}"/>
          </ac:spMkLst>
        </pc:spChg>
        <pc:spChg chg="del">
          <ac:chgData name="Gemma Conine Dawson" userId="c187109f-ee92-4e58-a20a-c6e0b5b4e1f0" providerId="ADAL" clId="{FF85D4E3-097F-46C5-A655-291AE2C2E259}" dt="2025-10-10T11:20:27.336" v="212" actId="22"/>
          <ac:spMkLst>
            <pc:docMk/>
            <pc:sldMk cId="893971499" sldId="2577"/>
            <ac:spMk id="6" creationId="{0B0B73FE-9A91-DCC0-0AC9-7F4B71FF9112}"/>
          </ac:spMkLst>
        </pc:spChg>
        <pc:spChg chg="mod">
          <ac:chgData name="Gemma Conine Dawson" userId="c187109f-ee92-4e58-a20a-c6e0b5b4e1f0" providerId="ADAL" clId="{FF85D4E3-097F-46C5-A655-291AE2C2E259}" dt="2025-10-10T11:55:53.317" v="1649" actId="20577"/>
          <ac:spMkLst>
            <pc:docMk/>
            <pc:sldMk cId="893971499" sldId="2577"/>
            <ac:spMk id="7" creationId="{628EE40B-93AF-1985-8443-B2B2CDCDEE11}"/>
          </ac:spMkLst>
        </pc:spChg>
        <pc:spChg chg="add del">
          <ac:chgData name="Gemma Conine Dawson" userId="c187109f-ee92-4e58-a20a-c6e0b5b4e1f0" providerId="ADAL" clId="{FF85D4E3-097F-46C5-A655-291AE2C2E259}" dt="2025-10-10T11:20:07.586" v="211" actId="478"/>
          <ac:spMkLst>
            <pc:docMk/>
            <pc:sldMk cId="893971499" sldId="2577"/>
            <ac:spMk id="9" creationId="{D475304D-B421-95D9-23E4-A1F46068E113}"/>
          </ac:spMkLst>
        </pc:spChg>
        <pc:spChg chg="add del">
          <ac:chgData name="Gemma Conine Dawson" userId="c187109f-ee92-4e58-a20a-c6e0b5b4e1f0" providerId="ADAL" clId="{FF85D4E3-097F-46C5-A655-291AE2C2E259}" dt="2025-10-10T11:26:32.492" v="226"/>
          <ac:spMkLst>
            <pc:docMk/>
            <pc:sldMk cId="893971499" sldId="2577"/>
            <ac:spMk id="12" creationId="{044CFDF3-2781-0FDF-63B7-D8F10C94D437}"/>
          </ac:spMkLst>
        </pc:spChg>
        <pc:spChg chg="add del mod">
          <ac:chgData name="Gemma Conine Dawson" userId="c187109f-ee92-4e58-a20a-c6e0b5b4e1f0" providerId="ADAL" clId="{FF85D4E3-097F-46C5-A655-291AE2C2E259}" dt="2025-10-10T11:27:03.481" v="235" actId="478"/>
          <ac:spMkLst>
            <pc:docMk/>
            <pc:sldMk cId="893971499" sldId="2577"/>
            <ac:spMk id="13" creationId="{20C51A7D-6364-88F7-941E-D085806318D6}"/>
          </ac:spMkLst>
        </pc:spChg>
        <pc:spChg chg="add del">
          <ac:chgData name="Gemma Conine Dawson" userId="c187109f-ee92-4e58-a20a-c6e0b5b4e1f0" providerId="ADAL" clId="{FF85D4E3-097F-46C5-A655-291AE2C2E259}" dt="2025-10-10T11:28:13.600" v="280"/>
          <ac:spMkLst>
            <pc:docMk/>
            <pc:sldMk cId="893971499" sldId="2577"/>
            <ac:spMk id="14" creationId="{772F01CB-6E00-0705-7EBD-3BAABAC7F8D8}"/>
          </ac:spMkLst>
        </pc:spChg>
        <pc:picChg chg="add mod ord">
          <ac:chgData name="Gemma Conine Dawson" userId="c187109f-ee92-4e58-a20a-c6e0b5b4e1f0" providerId="ADAL" clId="{FF85D4E3-097F-46C5-A655-291AE2C2E259}" dt="2025-10-10T11:20:27.336" v="212" actId="22"/>
          <ac:picMkLst>
            <pc:docMk/>
            <pc:sldMk cId="893971499" sldId="2577"/>
            <ac:picMk id="11" creationId="{9351C0E4-AA03-925D-D36E-FDD2DC9BC45F}"/>
          </ac:picMkLst>
        </pc:picChg>
        <pc:picChg chg="add del">
          <ac:chgData name="Gemma Conine Dawson" userId="c187109f-ee92-4e58-a20a-c6e0b5b4e1f0" providerId="ADAL" clId="{FF85D4E3-097F-46C5-A655-291AE2C2E259}" dt="2025-10-10T11:26:32.492" v="226"/>
          <ac:picMkLst>
            <pc:docMk/>
            <pc:sldMk cId="893971499" sldId="2577"/>
            <ac:picMk id="1026" creationId="{5BD08D62-1632-9B00-334F-9673785ABBD9}"/>
          </ac:picMkLst>
        </pc:picChg>
        <pc:picChg chg="add del">
          <ac:chgData name="Gemma Conine Dawson" userId="c187109f-ee92-4e58-a20a-c6e0b5b4e1f0" providerId="ADAL" clId="{FF85D4E3-097F-46C5-A655-291AE2C2E259}" dt="2025-10-10T11:26:32.492" v="226"/>
          <ac:picMkLst>
            <pc:docMk/>
            <pc:sldMk cId="893971499" sldId="2577"/>
            <ac:picMk id="1027" creationId="{0DCC7E7A-483B-305D-5FD6-BF2971394BD6}"/>
          </ac:picMkLst>
        </pc:picChg>
        <pc:picChg chg="add del">
          <ac:chgData name="Gemma Conine Dawson" userId="c187109f-ee92-4e58-a20a-c6e0b5b4e1f0" providerId="ADAL" clId="{FF85D4E3-097F-46C5-A655-291AE2C2E259}" dt="2025-10-10T11:26:32.492" v="226"/>
          <ac:picMkLst>
            <pc:docMk/>
            <pc:sldMk cId="893971499" sldId="2577"/>
            <ac:picMk id="1028" creationId="{451FB90D-AE30-BCA2-219D-2476F0CDD26F}"/>
          </ac:picMkLst>
        </pc:picChg>
        <pc:picChg chg="add">
          <ac:chgData name="Gemma Conine Dawson" userId="c187109f-ee92-4e58-a20a-c6e0b5b4e1f0" providerId="ADAL" clId="{FF85D4E3-097F-46C5-A655-291AE2C2E259}" dt="2025-10-10T11:26:40.688" v="228"/>
          <ac:picMkLst>
            <pc:docMk/>
            <pc:sldMk cId="893971499" sldId="2577"/>
            <ac:picMk id="1030" creationId="{0E7D84E0-F4DD-4247-9333-874DD54F9454}"/>
          </ac:picMkLst>
        </pc:picChg>
        <pc:picChg chg="add">
          <ac:chgData name="Gemma Conine Dawson" userId="c187109f-ee92-4e58-a20a-c6e0b5b4e1f0" providerId="ADAL" clId="{FF85D4E3-097F-46C5-A655-291AE2C2E259}" dt="2025-10-10T11:26:40.688" v="228"/>
          <ac:picMkLst>
            <pc:docMk/>
            <pc:sldMk cId="893971499" sldId="2577"/>
            <ac:picMk id="1031" creationId="{9ABB4AB8-F1A5-686A-185B-A06C1E2FB580}"/>
          </ac:picMkLst>
        </pc:picChg>
        <pc:picChg chg="add">
          <ac:chgData name="Gemma Conine Dawson" userId="c187109f-ee92-4e58-a20a-c6e0b5b4e1f0" providerId="ADAL" clId="{FF85D4E3-097F-46C5-A655-291AE2C2E259}" dt="2025-10-10T11:26:40.688" v="228"/>
          <ac:picMkLst>
            <pc:docMk/>
            <pc:sldMk cId="893971499" sldId="2577"/>
            <ac:picMk id="1032" creationId="{9E4C1A8F-1FF2-A79C-D7B3-2BE66EF9EC71}"/>
          </ac:picMkLst>
        </pc:picChg>
        <pc:picChg chg="add del">
          <ac:chgData name="Gemma Conine Dawson" userId="c187109f-ee92-4e58-a20a-c6e0b5b4e1f0" providerId="ADAL" clId="{FF85D4E3-097F-46C5-A655-291AE2C2E259}" dt="2025-10-10T11:28:13.600" v="280"/>
          <ac:picMkLst>
            <pc:docMk/>
            <pc:sldMk cId="893971499" sldId="2577"/>
            <ac:picMk id="1034" creationId="{E48847AA-093D-297C-121B-9FF8E0E39502}"/>
          </ac:picMkLst>
        </pc:picChg>
      </pc:sldChg>
      <pc:sldChg chg="addSp delSp modSp new mod ord modClrScheme chgLayout">
        <pc:chgData name="Gemma Conine Dawson" userId="c187109f-ee92-4e58-a20a-c6e0b5b4e1f0" providerId="ADAL" clId="{FF85D4E3-097F-46C5-A655-291AE2C2E259}" dt="2025-10-10T14:37:49.403" v="2370"/>
        <pc:sldMkLst>
          <pc:docMk/>
          <pc:sldMk cId="3854986651" sldId="2578"/>
        </pc:sldMkLst>
        <pc:spChg chg="mod">
          <ac:chgData name="Gemma Conine Dawson" userId="c187109f-ee92-4e58-a20a-c6e0b5b4e1f0" providerId="ADAL" clId="{FF85D4E3-097F-46C5-A655-291AE2C2E259}" dt="2025-10-10T14:35:51.300" v="2367" actId="14100"/>
          <ac:spMkLst>
            <pc:docMk/>
            <pc:sldMk cId="3854986651" sldId="2578"/>
            <ac:spMk id="2" creationId="{4A24463C-5EDF-28AA-1B3E-C808A4F9B741}"/>
          </ac:spMkLst>
        </pc:spChg>
        <pc:spChg chg="del mod">
          <ac:chgData name="Gemma Conine Dawson" userId="c187109f-ee92-4e58-a20a-c6e0b5b4e1f0" providerId="ADAL" clId="{FF85D4E3-097F-46C5-A655-291AE2C2E259}" dt="2025-10-10T12:02:05.882" v="1659" actId="478"/>
          <ac:spMkLst>
            <pc:docMk/>
            <pc:sldMk cId="3854986651" sldId="2578"/>
            <ac:spMk id="3" creationId="{6A512C05-9CAC-055E-F81A-72A9E6D96616}"/>
          </ac:spMkLst>
        </pc:spChg>
        <pc:spChg chg="mod">
          <ac:chgData name="Gemma Conine Dawson" userId="c187109f-ee92-4e58-a20a-c6e0b5b4e1f0" providerId="ADAL" clId="{FF85D4E3-097F-46C5-A655-291AE2C2E259}" dt="2025-10-10T11:59:12.203" v="1654" actId="26606"/>
          <ac:spMkLst>
            <pc:docMk/>
            <pc:sldMk cId="3854986651" sldId="2578"/>
            <ac:spMk id="4" creationId="{A55FA646-148C-FF75-4A1B-EBC025DF2276}"/>
          </ac:spMkLst>
        </pc:spChg>
        <pc:spChg chg="mod">
          <ac:chgData name="Gemma Conine Dawson" userId="c187109f-ee92-4e58-a20a-c6e0b5b4e1f0" providerId="ADAL" clId="{FF85D4E3-097F-46C5-A655-291AE2C2E259}" dt="2025-10-10T11:59:12.203" v="1654" actId="26606"/>
          <ac:spMkLst>
            <pc:docMk/>
            <pc:sldMk cId="3854986651" sldId="2578"/>
            <ac:spMk id="5" creationId="{97D2B7A7-D680-1BE4-981F-8C95C01AD2F5}"/>
          </ac:spMkLst>
        </pc:spChg>
        <pc:spChg chg="del mod">
          <ac:chgData name="Gemma Conine Dawson" userId="c187109f-ee92-4e58-a20a-c6e0b5b4e1f0" providerId="ADAL" clId="{FF85D4E3-097F-46C5-A655-291AE2C2E259}" dt="2025-10-10T11:58:40.230" v="1650" actId="478"/>
          <ac:spMkLst>
            <pc:docMk/>
            <pc:sldMk cId="3854986651" sldId="2578"/>
            <ac:spMk id="6" creationId="{5D0BBB0A-4B6E-6E1D-9FC8-2BC5B4C63908}"/>
          </ac:spMkLst>
        </pc:spChg>
        <pc:spChg chg="del mod">
          <ac:chgData name="Gemma Conine Dawson" userId="c187109f-ee92-4e58-a20a-c6e0b5b4e1f0" providerId="ADAL" clId="{FF85D4E3-097F-46C5-A655-291AE2C2E259}" dt="2025-10-10T11:59:12.203" v="1654" actId="26606"/>
          <ac:spMkLst>
            <pc:docMk/>
            <pc:sldMk cId="3854986651" sldId="2578"/>
            <ac:spMk id="7" creationId="{7CDD35F4-B284-5088-C7B0-8B6B37321DA0}"/>
          </ac:spMkLst>
        </pc:spChg>
        <pc:spChg chg="add mod">
          <ac:chgData name="Gemma Conine Dawson" userId="c187109f-ee92-4e58-a20a-c6e0b5b4e1f0" providerId="ADAL" clId="{FF85D4E3-097F-46C5-A655-291AE2C2E259}" dt="2025-10-10T13:19:52.404" v="2152" actId="1076"/>
          <ac:spMkLst>
            <pc:docMk/>
            <pc:sldMk cId="3854986651" sldId="2578"/>
            <ac:spMk id="10" creationId="{B2926026-30C3-2B2C-5295-F3FB15843707}"/>
          </ac:spMkLst>
        </pc:spChg>
        <pc:spChg chg="add del mod">
          <ac:chgData name="Gemma Conine Dawson" userId="c187109f-ee92-4e58-a20a-c6e0b5b4e1f0" providerId="ADAL" clId="{FF85D4E3-097F-46C5-A655-291AE2C2E259}" dt="2025-10-10T13:08:32.691" v="1942" actId="478"/>
          <ac:spMkLst>
            <pc:docMk/>
            <pc:sldMk cId="3854986651" sldId="2578"/>
            <ac:spMk id="12" creationId="{B4DE9F8C-7D79-9B48-B96E-FE72F78EDCAA}"/>
          </ac:spMkLst>
        </pc:spChg>
        <pc:spChg chg="add del mod">
          <ac:chgData name="Gemma Conine Dawson" userId="c187109f-ee92-4e58-a20a-c6e0b5b4e1f0" providerId="ADAL" clId="{FF85D4E3-097F-46C5-A655-291AE2C2E259}" dt="2025-10-10T13:10:00.651" v="1955" actId="478"/>
          <ac:spMkLst>
            <pc:docMk/>
            <pc:sldMk cId="3854986651" sldId="2578"/>
            <ac:spMk id="13" creationId="{E54A7493-AA1D-78EA-2BB2-B3FBBED545C3}"/>
          </ac:spMkLst>
        </pc:spChg>
        <pc:spChg chg="add mod">
          <ac:chgData name="Gemma Conine Dawson" userId="c187109f-ee92-4e58-a20a-c6e0b5b4e1f0" providerId="ADAL" clId="{FF85D4E3-097F-46C5-A655-291AE2C2E259}" dt="2025-10-10T14:26:52.029" v="2360" actId="20577"/>
          <ac:spMkLst>
            <pc:docMk/>
            <pc:sldMk cId="3854986651" sldId="2578"/>
            <ac:spMk id="15" creationId="{80234C7C-D08E-1565-71B5-2DDFE6D3A96C}"/>
          </ac:spMkLst>
        </pc:spChg>
        <pc:picChg chg="add mod">
          <ac:chgData name="Gemma Conine Dawson" userId="c187109f-ee92-4e58-a20a-c6e0b5b4e1f0" providerId="ADAL" clId="{FF85D4E3-097F-46C5-A655-291AE2C2E259}" dt="2025-10-10T13:26:12.013" v="2204" actId="14100"/>
          <ac:picMkLst>
            <pc:docMk/>
            <pc:sldMk cId="3854986651" sldId="2578"/>
            <ac:picMk id="8" creationId="{F49B4CBB-192F-2E0A-3FD3-074C33AC6C9E}"/>
          </ac:picMkLst>
        </pc:picChg>
      </pc:sldChg>
      <pc:sldChg chg="addSp delSp modSp new del mod">
        <pc:chgData name="Gemma Conine Dawson" userId="c187109f-ee92-4e58-a20a-c6e0b5b4e1f0" providerId="ADAL" clId="{FF85D4E3-097F-46C5-A655-291AE2C2E259}" dt="2025-10-10T11:36:22.743" v="402" actId="47"/>
        <pc:sldMkLst>
          <pc:docMk/>
          <pc:sldMk cId="3745597603" sldId="2579"/>
        </pc:sldMkLst>
        <pc:spChg chg="del mod">
          <ac:chgData name="Gemma Conine Dawson" userId="c187109f-ee92-4e58-a20a-c6e0b5b4e1f0" providerId="ADAL" clId="{FF85D4E3-097F-46C5-A655-291AE2C2E259}" dt="2025-10-10T11:35:40.980" v="398" actId="478"/>
          <ac:spMkLst>
            <pc:docMk/>
            <pc:sldMk cId="3745597603" sldId="2579"/>
            <ac:spMk id="2" creationId="{3770C8F2-222F-9E20-20E0-005144D98BC0}"/>
          </ac:spMkLst>
        </pc:spChg>
        <pc:spChg chg="del">
          <ac:chgData name="Gemma Conine Dawson" userId="c187109f-ee92-4e58-a20a-c6e0b5b4e1f0" providerId="ADAL" clId="{FF85D4E3-097F-46C5-A655-291AE2C2E259}" dt="2025-10-10T11:35:00.726" v="388" actId="478"/>
          <ac:spMkLst>
            <pc:docMk/>
            <pc:sldMk cId="3745597603" sldId="2579"/>
            <ac:spMk id="3" creationId="{62AAC072-CEDA-C1EF-9A8E-C56B88F71606}"/>
          </ac:spMkLst>
        </pc:spChg>
        <pc:spChg chg="del mod">
          <ac:chgData name="Gemma Conine Dawson" userId="c187109f-ee92-4e58-a20a-c6e0b5b4e1f0" providerId="ADAL" clId="{FF85D4E3-097F-46C5-A655-291AE2C2E259}" dt="2025-10-10T11:34:56.717" v="387" actId="478"/>
          <ac:spMkLst>
            <pc:docMk/>
            <pc:sldMk cId="3745597603" sldId="2579"/>
            <ac:spMk id="6" creationId="{EEA7518F-3CB3-FA70-F43F-C164161D9C5F}"/>
          </ac:spMkLst>
        </pc:spChg>
        <pc:spChg chg="del mod">
          <ac:chgData name="Gemma Conine Dawson" userId="c187109f-ee92-4e58-a20a-c6e0b5b4e1f0" providerId="ADAL" clId="{FF85D4E3-097F-46C5-A655-291AE2C2E259}" dt="2025-10-10T11:34:48.441" v="384" actId="478"/>
          <ac:spMkLst>
            <pc:docMk/>
            <pc:sldMk cId="3745597603" sldId="2579"/>
            <ac:spMk id="7" creationId="{9CE43306-05E9-3DBB-FA96-BC3F0A8F2CD0}"/>
          </ac:spMkLst>
        </pc:spChg>
        <pc:picChg chg="add mod">
          <ac:chgData name="Gemma Conine Dawson" userId="c187109f-ee92-4e58-a20a-c6e0b5b4e1f0" providerId="ADAL" clId="{FF85D4E3-097F-46C5-A655-291AE2C2E259}" dt="2025-10-10T11:35:45.009" v="399" actId="14100"/>
          <ac:picMkLst>
            <pc:docMk/>
            <pc:sldMk cId="3745597603" sldId="2579"/>
            <ac:picMk id="8" creationId="{2A7EBD7A-F7F8-AC80-CCF9-62622A85A761}"/>
          </ac:picMkLst>
        </pc:picChg>
      </pc:sldChg>
      <pc:sldChg chg="addSp delSp modSp new mod ord chgLayout">
        <pc:chgData name="Gemma Conine Dawson" userId="c187109f-ee92-4e58-a20a-c6e0b5b4e1f0" providerId="ADAL" clId="{FF85D4E3-097F-46C5-A655-291AE2C2E259}" dt="2025-10-10T17:20:25.289" v="3028" actId="478"/>
        <pc:sldMkLst>
          <pc:docMk/>
          <pc:sldMk cId="4201758638" sldId="2580"/>
        </pc:sldMkLst>
        <pc:spChg chg="mod">
          <ac:chgData name="Gemma Conine Dawson" userId="c187109f-ee92-4e58-a20a-c6e0b5b4e1f0" providerId="ADAL" clId="{FF85D4E3-097F-46C5-A655-291AE2C2E259}" dt="2025-10-10T11:40:20.130" v="531" actId="26606"/>
          <ac:spMkLst>
            <pc:docMk/>
            <pc:sldMk cId="4201758638" sldId="2580"/>
            <ac:spMk id="2" creationId="{753B0CEA-FC31-8D31-EAAF-D197E79C3371}"/>
          </ac:spMkLst>
        </pc:spChg>
        <pc:spChg chg="del mod">
          <ac:chgData name="Gemma Conine Dawson" userId="c187109f-ee92-4e58-a20a-c6e0b5b4e1f0" providerId="ADAL" clId="{FF85D4E3-097F-46C5-A655-291AE2C2E259}" dt="2025-10-10T11:37:46.518" v="445" actId="478"/>
          <ac:spMkLst>
            <pc:docMk/>
            <pc:sldMk cId="4201758638" sldId="2580"/>
            <ac:spMk id="3" creationId="{9782736E-5AEE-FBAD-34B1-56C345B16BC7}"/>
          </ac:spMkLst>
        </pc:spChg>
        <pc:spChg chg="mod">
          <ac:chgData name="Gemma Conine Dawson" userId="c187109f-ee92-4e58-a20a-c6e0b5b4e1f0" providerId="ADAL" clId="{FF85D4E3-097F-46C5-A655-291AE2C2E259}" dt="2025-10-10T11:40:20.130" v="531" actId="26606"/>
          <ac:spMkLst>
            <pc:docMk/>
            <pc:sldMk cId="4201758638" sldId="2580"/>
            <ac:spMk id="4" creationId="{8B79F7AC-72D6-A39F-4726-DAF90854E7AE}"/>
          </ac:spMkLst>
        </pc:spChg>
        <pc:spChg chg="mod">
          <ac:chgData name="Gemma Conine Dawson" userId="c187109f-ee92-4e58-a20a-c6e0b5b4e1f0" providerId="ADAL" clId="{FF85D4E3-097F-46C5-A655-291AE2C2E259}" dt="2025-10-10T11:40:20.130" v="531" actId="26606"/>
          <ac:spMkLst>
            <pc:docMk/>
            <pc:sldMk cId="4201758638" sldId="2580"/>
            <ac:spMk id="5" creationId="{1C9FB95F-90EB-2FEB-BC78-38C1E761B059}"/>
          </ac:spMkLst>
        </pc:spChg>
        <pc:spChg chg="add mod">
          <ac:chgData name="Gemma Conine Dawson" userId="c187109f-ee92-4e58-a20a-c6e0b5b4e1f0" providerId="ADAL" clId="{FF85D4E3-097F-46C5-A655-291AE2C2E259}" dt="2025-10-10T12:30:01.840" v="1745" actId="20577"/>
          <ac:spMkLst>
            <pc:docMk/>
            <pc:sldMk cId="4201758638" sldId="2580"/>
            <ac:spMk id="7" creationId="{11C7CA8A-A810-B36C-F076-9E951A6BA30A}"/>
          </ac:spMkLst>
        </pc:spChg>
        <pc:spChg chg="add del mod">
          <ac:chgData name="Gemma Conine Dawson" userId="c187109f-ee92-4e58-a20a-c6e0b5b4e1f0" providerId="ADAL" clId="{FF85D4E3-097F-46C5-A655-291AE2C2E259}" dt="2025-10-10T11:40:16.827" v="528" actId="26606"/>
          <ac:spMkLst>
            <pc:docMk/>
            <pc:sldMk cId="4201758638" sldId="2580"/>
            <ac:spMk id="13" creationId="{C4999859-5789-F6D4-5430-60670833FEFE}"/>
          </ac:spMkLst>
        </pc:spChg>
        <pc:spChg chg="add del mod">
          <ac:chgData name="Gemma Conine Dawson" userId="c187109f-ee92-4e58-a20a-c6e0b5b4e1f0" providerId="ADAL" clId="{FF85D4E3-097F-46C5-A655-291AE2C2E259}" dt="2025-10-10T11:40:20.083" v="530" actId="26606"/>
          <ac:spMkLst>
            <pc:docMk/>
            <pc:sldMk cId="4201758638" sldId="2580"/>
            <ac:spMk id="15" creationId="{64872D3D-E8A6-48A4-26F5-3927BE013879}"/>
          </ac:spMkLst>
        </pc:spChg>
        <pc:spChg chg="add del mod">
          <ac:chgData name="Gemma Conine Dawson" userId="c187109f-ee92-4e58-a20a-c6e0b5b4e1f0" providerId="ADAL" clId="{FF85D4E3-097F-46C5-A655-291AE2C2E259}" dt="2025-10-10T17:20:25.289" v="3028" actId="478"/>
          <ac:spMkLst>
            <pc:docMk/>
            <pc:sldMk cId="4201758638" sldId="2580"/>
            <ac:spMk id="18" creationId="{C4999859-5789-F6D4-5430-60670833FEFE}"/>
          </ac:spMkLst>
        </pc:spChg>
        <pc:picChg chg="add del mod">
          <ac:chgData name="Gemma Conine Dawson" userId="c187109f-ee92-4e58-a20a-c6e0b5b4e1f0" providerId="ADAL" clId="{FF85D4E3-097F-46C5-A655-291AE2C2E259}" dt="2025-10-10T11:36:35.034" v="404" actId="478"/>
          <ac:picMkLst>
            <pc:docMk/>
            <pc:sldMk cId="4201758638" sldId="2580"/>
            <ac:picMk id="6" creationId="{8277D339-6B5E-EFC1-28DF-EA857B1A61EC}"/>
          </ac:picMkLst>
        </pc:picChg>
        <pc:picChg chg="add del">
          <ac:chgData name="Gemma Conine Dawson" userId="c187109f-ee92-4e58-a20a-c6e0b5b4e1f0" providerId="ADAL" clId="{FF85D4E3-097F-46C5-A655-291AE2C2E259}" dt="2025-10-10T11:40:16.827" v="528" actId="26606"/>
          <ac:picMkLst>
            <pc:docMk/>
            <pc:sldMk cId="4201758638" sldId="2580"/>
            <ac:picMk id="9" creationId="{E28D3713-AD0A-D73E-618A-C39B5744D710}"/>
          </ac:picMkLst>
        </pc:picChg>
        <pc:picChg chg="add del">
          <ac:chgData name="Gemma Conine Dawson" userId="c187109f-ee92-4e58-a20a-c6e0b5b4e1f0" providerId="ADAL" clId="{FF85D4E3-097F-46C5-A655-291AE2C2E259}" dt="2025-10-10T11:40:20.083" v="530" actId="26606"/>
          <ac:picMkLst>
            <pc:docMk/>
            <pc:sldMk cId="4201758638" sldId="2580"/>
            <ac:picMk id="16" creationId="{CA20A4D3-8838-658B-5C05-4338080DC85D}"/>
          </ac:picMkLst>
        </pc:picChg>
        <pc:picChg chg="add">
          <ac:chgData name="Gemma Conine Dawson" userId="c187109f-ee92-4e58-a20a-c6e0b5b4e1f0" providerId="ADAL" clId="{FF85D4E3-097F-46C5-A655-291AE2C2E259}" dt="2025-10-10T11:40:20.130" v="531" actId="26606"/>
          <ac:picMkLst>
            <pc:docMk/>
            <pc:sldMk cId="4201758638" sldId="2580"/>
            <ac:picMk id="19" creationId="{E28D3713-AD0A-D73E-618A-C39B5744D710}"/>
          </ac:picMkLst>
        </pc:picChg>
      </pc:sldChg>
      <pc:sldChg chg="addSp delSp modSp new mod ord">
        <pc:chgData name="Gemma Conine Dawson" userId="c187109f-ee92-4e58-a20a-c6e0b5b4e1f0" providerId="ADAL" clId="{FF85D4E3-097F-46C5-A655-291AE2C2E259}" dt="2025-10-10T16:17:21.931" v="2949" actId="1076"/>
        <pc:sldMkLst>
          <pc:docMk/>
          <pc:sldMk cId="809625251" sldId="2581"/>
        </pc:sldMkLst>
        <pc:spChg chg="mod">
          <ac:chgData name="Gemma Conine Dawson" userId="c187109f-ee92-4e58-a20a-c6e0b5b4e1f0" providerId="ADAL" clId="{FF85D4E3-097F-46C5-A655-291AE2C2E259}" dt="2025-10-10T16:16:26.966" v="2931" actId="1076"/>
          <ac:spMkLst>
            <pc:docMk/>
            <pc:sldMk cId="809625251" sldId="2581"/>
            <ac:spMk id="2" creationId="{28DF7A62-91F8-51FE-205F-ABF8F66F1730}"/>
          </ac:spMkLst>
        </pc:spChg>
        <pc:spChg chg="del mod">
          <ac:chgData name="Gemma Conine Dawson" userId="c187109f-ee92-4e58-a20a-c6e0b5b4e1f0" providerId="ADAL" clId="{FF85D4E3-097F-46C5-A655-291AE2C2E259}" dt="2025-10-10T16:16:30.794" v="2933" actId="478"/>
          <ac:spMkLst>
            <pc:docMk/>
            <pc:sldMk cId="809625251" sldId="2581"/>
            <ac:spMk id="3" creationId="{67E1D8B8-D896-F9C4-BFDB-3BC830F5F083}"/>
          </ac:spMkLst>
        </pc:spChg>
        <pc:spChg chg="mod">
          <ac:chgData name="Gemma Conine Dawson" userId="c187109f-ee92-4e58-a20a-c6e0b5b4e1f0" providerId="ADAL" clId="{FF85D4E3-097F-46C5-A655-291AE2C2E259}" dt="2025-10-10T16:16:47.990" v="2938" actId="1076"/>
          <ac:spMkLst>
            <pc:docMk/>
            <pc:sldMk cId="809625251" sldId="2581"/>
            <ac:spMk id="6" creationId="{7625E764-3AE4-4959-ACB8-EE52D4E2CBB8}"/>
          </ac:spMkLst>
        </pc:spChg>
        <pc:spChg chg="del">
          <ac:chgData name="Gemma Conine Dawson" userId="c187109f-ee92-4e58-a20a-c6e0b5b4e1f0" providerId="ADAL" clId="{FF85D4E3-097F-46C5-A655-291AE2C2E259}" dt="2025-10-10T14:11:28.454" v="2274" actId="22"/>
          <ac:spMkLst>
            <pc:docMk/>
            <pc:sldMk cId="809625251" sldId="2581"/>
            <ac:spMk id="7" creationId="{F131B10F-48C2-B2E9-E7AF-A6995FD36935}"/>
          </ac:spMkLst>
        </pc:spChg>
        <pc:spChg chg="mod">
          <ac:chgData name="Gemma Conine Dawson" userId="c187109f-ee92-4e58-a20a-c6e0b5b4e1f0" providerId="ADAL" clId="{FF85D4E3-097F-46C5-A655-291AE2C2E259}" dt="2025-10-10T16:16:36.892" v="2936" actId="1076"/>
          <ac:spMkLst>
            <pc:docMk/>
            <pc:sldMk cId="809625251" sldId="2581"/>
            <ac:spMk id="8" creationId="{E00A7ECC-7E46-84F5-2554-92A85A808B86}"/>
          </ac:spMkLst>
        </pc:spChg>
        <pc:spChg chg="del">
          <ac:chgData name="Gemma Conine Dawson" userId="c187109f-ee92-4e58-a20a-c6e0b5b4e1f0" providerId="ADAL" clId="{FF85D4E3-097F-46C5-A655-291AE2C2E259}" dt="2025-10-10T13:47:29.399" v="2222" actId="22"/>
          <ac:spMkLst>
            <pc:docMk/>
            <pc:sldMk cId="809625251" sldId="2581"/>
            <ac:spMk id="9" creationId="{A8F261E3-09CA-F2BB-9AD8-E77B3C16A6B0}"/>
          </ac:spMkLst>
        </pc:spChg>
        <pc:picChg chg="add mod ord">
          <ac:chgData name="Gemma Conine Dawson" userId="c187109f-ee92-4e58-a20a-c6e0b5b4e1f0" providerId="ADAL" clId="{FF85D4E3-097F-46C5-A655-291AE2C2E259}" dt="2025-10-10T16:17:21.931" v="2949" actId="1076"/>
          <ac:picMkLst>
            <pc:docMk/>
            <pc:sldMk cId="809625251" sldId="2581"/>
            <ac:picMk id="11" creationId="{6F9BB6FA-4209-C816-8DB2-CA9BE1FF8404}"/>
          </ac:picMkLst>
        </pc:picChg>
        <pc:picChg chg="add mod ord">
          <ac:chgData name="Gemma Conine Dawson" userId="c187109f-ee92-4e58-a20a-c6e0b5b4e1f0" providerId="ADAL" clId="{FF85D4E3-097F-46C5-A655-291AE2C2E259}" dt="2025-10-10T16:17:17.281" v="2947" actId="14100"/>
          <ac:picMkLst>
            <pc:docMk/>
            <pc:sldMk cId="809625251" sldId="2581"/>
            <ac:picMk id="13" creationId="{4A94BBD3-391A-9DC0-E41C-74832501F100}"/>
          </ac:picMkLst>
        </pc:picChg>
      </pc:sldChg>
      <pc:sldChg chg="addSp delSp modSp new add del mod modAnim">
        <pc:chgData name="Gemma Conine Dawson" userId="c187109f-ee92-4e58-a20a-c6e0b5b4e1f0" providerId="ADAL" clId="{FF85D4E3-097F-46C5-A655-291AE2C2E259}" dt="2025-10-10T17:20:01.344" v="3020" actId="478"/>
        <pc:sldMkLst>
          <pc:docMk/>
          <pc:sldMk cId="3014882866" sldId="2582"/>
        </pc:sldMkLst>
        <pc:spChg chg="del">
          <ac:chgData name="Gemma Conine Dawson" userId="c187109f-ee92-4e58-a20a-c6e0b5b4e1f0" providerId="ADAL" clId="{FF85D4E3-097F-46C5-A655-291AE2C2E259}" dt="2025-10-10T17:20:01.344" v="3020" actId="478"/>
          <ac:spMkLst>
            <pc:docMk/>
            <pc:sldMk cId="3014882866" sldId="2582"/>
            <ac:spMk id="3" creationId="{FCA6E89D-176D-8660-50E7-D8B3E04834C5}"/>
          </ac:spMkLst>
        </pc:spChg>
        <pc:spChg chg="del">
          <ac:chgData name="Gemma Conine Dawson" userId="c187109f-ee92-4e58-a20a-c6e0b5b4e1f0" providerId="ADAL" clId="{FF85D4E3-097F-46C5-A655-291AE2C2E259}" dt="2025-10-10T14:58:42.003" v="2542"/>
          <ac:spMkLst>
            <pc:docMk/>
            <pc:sldMk cId="3014882866" sldId="2582"/>
            <ac:spMk id="6" creationId="{E41338AB-49C6-9A90-34BD-C11C256698A9}"/>
          </ac:spMkLst>
        </pc:spChg>
        <pc:spChg chg="add mod">
          <ac:chgData name="Gemma Conine Dawson" userId="c187109f-ee92-4e58-a20a-c6e0b5b4e1f0" providerId="ADAL" clId="{FF85D4E3-097F-46C5-A655-291AE2C2E259}" dt="2025-10-10T15:05:09.417" v="2616" actId="27636"/>
          <ac:spMkLst>
            <pc:docMk/>
            <pc:sldMk cId="3014882866" sldId="2582"/>
            <ac:spMk id="7" creationId="{229509A5-73DF-16FC-5A64-917E9F8A18B2}"/>
          </ac:spMkLst>
        </pc:spChg>
        <pc:spChg chg="add mod">
          <ac:chgData name="Gemma Conine Dawson" userId="c187109f-ee92-4e58-a20a-c6e0b5b4e1f0" providerId="ADAL" clId="{FF85D4E3-097F-46C5-A655-291AE2C2E259}" dt="2025-10-10T15:00:22.814" v="2550" actId="14100"/>
          <ac:spMkLst>
            <pc:docMk/>
            <pc:sldMk cId="3014882866" sldId="2582"/>
            <ac:spMk id="8" creationId="{A45F8042-2557-B337-D2DF-21BA9E80C768}"/>
          </ac:spMkLst>
        </pc:spChg>
        <pc:spChg chg="add mod">
          <ac:chgData name="Gemma Conine Dawson" userId="c187109f-ee92-4e58-a20a-c6e0b5b4e1f0" providerId="ADAL" clId="{FF85D4E3-097F-46C5-A655-291AE2C2E259}" dt="2025-10-10T15:21:32.937" v="2662" actId="20577"/>
          <ac:spMkLst>
            <pc:docMk/>
            <pc:sldMk cId="3014882866" sldId="2582"/>
            <ac:spMk id="9" creationId="{DBC371C8-4A3D-F780-C163-64301C929484}"/>
          </ac:spMkLst>
        </pc:spChg>
      </pc:sldChg>
      <pc:sldChg chg="addSp delSp modSp new mod">
        <pc:chgData name="Gemma Conine Dawson" userId="c187109f-ee92-4e58-a20a-c6e0b5b4e1f0" providerId="ADAL" clId="{FF85D4E3-097F-46C5-A655-291AE2C2E259}" dt="2025-10-10T17:19:56.143" v="3019" actId="478"/>
        <pc:sldMkLst>
          <pc:docMk/>
          <pc:sldMk cId="2073491764" sldId="2583"/>
        </pc:sldMkLst>
        <pc:spChg chg="mod">
          <ac:chgData name="Gemma Conine Dawson" userId="c187109f-ee92-4e58-a20a-c6e0b5b4e1f0" providerId="ADAL" clId="{FF85D4E3-097F-46C5-A655-291AE2C2E259}" dt="2025-10-10T15:05:23.047" v="2618" actId="14100"/>
          <ac:spMkLst>
            <pc:docMk/>
            <pc:sldMk cId="2073491764" sldId="2583"/>
            <ac:spMk id="2" creationId="{47CC6020-BC2B-6272-B839-7DFCD44B8E99}"/>
          </ac:spMkLst>
        </pc:spChg>
        <pc:spChg chg="del">
          <ac:chgData name="Gemma Conine Dawson" userId="c187109f-ee92-4e58-a20a-c6e0b5b4e1f0" providerId="ADAL" clId="{FF85D4E3-097F-46C5-A655-291AE2C2E259}" dt="2025-10-10T17:19:56.143" v="3019" actId="478"/>
          <ac:spMkLst>
            <pc:docMk/>
            <pc:sldMk cId="2073491764" sldId="2583"/>
            <ac:spMk id="3" creationId="{9E676E0F-F2C8-961A-F16D-558252347C84}"/>
          </ac:spMkLst>
        </pc:spChg>
        <pc:spChg chg="del mod">
          <ac:chgData name="Gemma Conine Dawson" userId="c187109f-ee92-4e58-a20a-c6e0b5b4e1f0" providerId="ADAL" clId="{FF85D4E3-097F-46C5-A655-291AE2C2E259}" dt="2025-10-10T15:15:41.544" v="2620" actId="22"/>
          <ac:spMkLst>
            <pc:docMk/>
            <pc:sldMk cId="2073491764" sldId="2583"/>
            <ac:spMk id="6" creationId="{51847B1F-2CE8-7ED7-66C2-734E18A24B4A}"/>
          </ac:spMkLst>
        </pc:spChg>
        <pc:spChg chg="add mod">
          <ac:chgData name="Gemma Conine Dawson" userId="c187109f-ee92-4e58-a20a-c6e0b5b4e1f0" providerId="ADAL" clId="{FF85D4E3-097F-46C5-A655-291AE2C2E259}" dt="2025-10-10T15:27:04.420" v="2727" actId="20577"/>
          <ac:spMkLst>
            <pc:docMk/>
            <pc:sldMk cId="2073491764" sldId="2583"/>
            <ac:spMk id="13" creationId="{46AAB894-19F3-ECDA-8777-34116AC11FD9}"/>
          </ac:spMkLst>
        </pc:spChg>
        <pc:spChg chg="add mod">
          <ac:chgData name="Gemma Conine Dawson" userId="c187109f-ee92-4e58-a20a-c6e0b5b4e1f0" providerId="ADAL" clId="{FF85D4E3-097F-46C5-A655-291AE2C2E259}" dt="2025-10-10T15:26:39.006" v="2703" actId="20577"/>
          <ac:spMkLst>
            <pc:docMk/>
            <pc:sldMk cId="2073491764" sldId="2583"/>
            <ac:spMk id="16" creationId="{C90D4A43-54EE-931E-1F7B-742F9C574504}"/>
          </ac:spMkLst>
        </pc:spChg>
        <pc:picChg chg="add mod ord">
          <ac:chgData name="Gemma Conine Dawson" userId="c187109f-ee92-4e58-a20a-c6e0b5b4e1f0" providerId="ADAL" clId="{FF85D4E3-097F-46C5-A655-291AE2C2E259}" dt="2025-10-10T15:15:48.726" v="2622" actId="1076"/>
          <ac:picMkLst>
            <pc:docMk/>
            <pc:sldMk cId="2073491764" sldId="2583"/>
            <ac:picMk id="8" creationId="{F09D0152-CB59-1CC3-336E-64C38541B312}"/>
          </ac:picMkLst>
        </pc:picChg>
        <pc:picChg chg="add del">
          <ac:chgData name="Gemma Conine Dawson" userId="c187109f-ee92-4e58-a20a-c6e0b5b4e1f0" providerId="ADAL" clId="{FF85D4E3-097F-46C5-A655-291AE2C2E259}" dt="2025-10-10T15:16:00.591" v="2624" actId="478"/>
          <ac:picMkLst>
            <pc:docMk/>
            <pc:sldMk cId="2073491764" sldId="2583"/>
            <ac:picMk id="10" creationId="{ADFE2FD9-1900-35FB-2162-A14FFA5B83C0}"/>
          </ac:picMkLst>
        </pc:picChg>
        <pc:picChg chg="add del">
          <ac:chgData name="Gemma Conine Dawson" userId="c187109f-ee92-4e58-a20a-c6e0b5b4e1f0" providerId="ADAL" clId="{FF85D4E3-097F-46C5-A655-291AE2C2E259}" dt="2025-10-10T15:16:07.463" v="2626" actId="478"/>
          <ac:picMkLst>
            <pc:docMk/>
            <pc:sldMk cId="2073491764" sldId="2583"/>
            <ac:picMk id="12" creationId="{0DB42E95-09C9-4E16-F10C-F0B723D10660}"/>
          </ac:picMkLst>
        </pc:picChg>
        <pc:picChg chg="add mod">
          <ac:chgData name="Gemma Conine Dawson" userId="c187109f-ee92-4e58-a20a-c6e0b5b4e1f0" providerId="ADAL" clId="{FF85D4E3-097F-46C5-A655-291AE2C2E259}" dt="2025-10-10T15:24:44.776" v="2669" actId="14100"/>
          <ac:picMkLst>
            <pc:docMk/>
            <pc:sldMk cId="2073491764" sldId="2583"/>
            <ac:picMk id="15" creationId="{680812D6-11B2-68DA-45B4-20BAE6286AB6}"/>
          </ac:picMkLst>
        </pc:picChg>
      </pc:sldChg>
      <pc:sldChg chg="addSp delSp modSp new mod">
        <pc:chgData name="Gemma Conine Dawson" userId="c187109f-ee92-4e58-a20a-c6e0b5b4e1f0" providerId="ADAL" clId="{FF85D4E3-097F-46C5-A655-291AE2C2E259}" dt="2025-10-10T17:19:52.679" v="3018" actId="478"/>
        <pc:sldMkLst>
          <pc:docMk/>
          <pc:sldMk cId="1675074694" sldId="2584"/>
        </pc:sldMkLst>
        <pc:spChg chg="mod">
          <ac:chgData name="Gemma Conine Dawson" userId="c187109f-ee92-4e58-a20a-c6e0b5b4e1f0" providerId="ADAL" clId="{FF85D4E3-097F-46C5-A655-291AE2C2E259}" dt="2025-10-10T15:36:09.715" v="2796" actId="113"/>
          <ac:spMkLst>
            <pc:docMk/>
            <pc:sldMk cId="1675074694" sldId="2584"/>
            <ac:spMk id="2" creationId="{B1A901F0-DF17-C052-23BF-4CEBBE326E99}"/>
          </ac:spMkLst>
        </pc:spChg>
        <pc:spChg chg="del mod">
          <ac:chgData name="Gemma Conine Dawson" userId="c187109f-ee92-4e58-a20a-c6e0b5b4e1f0" providerId="ADAL" clId="{FF85D4E3-097F-46C5-A655-291AE2C2E259}" dt="2025-10-10T17:19:52.679" v="3018" actId="478"/>
          <ac:spMkLst>
            <pc:docMk/>
            <pc:sldMk cId="1675074694" sldId="2584"/>
            <ac:spMk id="3" creationId="{45026E9D-D636-D814-2A4F-A0B0A16C6E3B}"/>
          </ac:spMkLst>
        </pc:spChg>
        <pc:spChg chg="del">
          <ac:chgData name="Gemma Conine Dawson" userId="c187109f-ee92-4e58-a20a-c6e0b5b4e1f0" providerId="ADAL" clId="{FF85D4E3-097F-46C5-A655-291AE2C2E259}" dt="2025-10-10T15:29:16.016" v="2731"/>
          <ac:spMkLst>
            <pc:docMk/>
            <pc:sldMk cId="1675074694" sldId="2584"/>
            <ac:spMk id="6" creationId="{7D1ACD34-1E2D-405F-1DE3-A50BF6B01FC4}"/>
          </ac:spMkLst>
        </pc:spChg>
        <pc:spChg chg="add mod">
          <ac:chgData name="Gemma Conine Dawson" userId="c187109f-ee92-4e58-a20a-c6e0b5b4e1f0" providerId="ADAL" clId="{FF85D4E3-097F-46C5-A655-291AE2C2E259}" dt="2025-10-10T15:31:32.222" v="2750" actId="1076"/>
          <ac:spMkLst>
            <pc:docMk/>
            <pc:sldMk cId="1675074694" sldId="2584"/>
            <ac:spMk id="7" creationId="{A29A1F3C-FDF2-CE9D-CECC-0554FAF6FB2A}"/>
          </ac:spMkLst>
        </pc:spChg>
        <pc:spChg chg="add mod">
          <ac:chgData name="Gemma Conine Dawson" userId="c187109f-ee92-4e58-a20a-c6e0b5b4e1f0" providerId="ADAL" clId="{FF85D4E3-097F-46C5-A655-291AE2C2E259}" dt="2025-10-10T15:36:00.927" v="2795" actId="20577"/>
          <ac:spMkLst>
            <pc:docMk/>
            <pc:sldMk cId="1675074694" sldId="2584"/>
            <ac:spMk id="10" creationId="{4C87310B-4B12-5C75-1267-6C104829C54F}"/>
          </ac:spMkLst>
        </pc:spChg>
        <pc:picChg chg="add mod">
          <ac:chgData name="Gemma Conine Dawson" userId="c187109f-ee92-4e58-a20a-c6e0b5b4e1f0" providerId="ADAL" clId="{FF85D4E3-097F-46C5-A655-291AE2C2E259}" dt="2025-10-10T15:35:24.014" v="2761" actId="14100"/>
          <ac:picMkLst>
            <pc:docMk/>
            <pc:sldMk cId="1675074694" sldId="2584"/>
            <ac:picMk id="9" creationId="{0A6BBC8E-D123-CCB9-8F30-71559C405542}"/>
          </ac:picMkLst>
        </pc:picChg>
        <pc:picChg chg="add mod">
          <ac:chgData name="Gemma Conine Dawson" userId="c187109f-ee92-4e58-a20a-c6e0b5b4e1f0" providerId="ADAL" clId="{FF85D4E3-097F-46C5-A655-291AE2C2E259}" dt="2025-10-10T15:31:38.044" v="2752" actId="14100"/>
          <ac:picMkLst>
            <pc:docMk/>
            <pc:sldMk cId="1675074694" sldId="2584"/>
            <ac:picMk id="2050" creationId="{3183FE3F-AC13-361B-A8B9-B1FD3794A36E}"/>
          </ac:picMkLst>
        </pc:picChg>
        <pc:picChg chg="add del mod">
          <ac:chgData name="Gemma Conine Dawson" userId="c187109f-ee92-4e58-a20a-c6e0b5b4e1f0" providerId="ADAL" clId="{FF85D4E3-097F-46C5-A655-291AE2C2E259}" dt="2025-10-10T15:35:03.410" v="2756" actId="478"/>
          <ac:picMkLst>
            <pc:docMk/>
            <pc:sldMk cId="1675074694" sldId="2584"/>
            <ac:picMk id="2052" creationId="{DE93EFD3-B378-404B-3EE5-EC5AF38C9595}"/>
          </ac:picMkLst>
        </pc:picChg>
      </pc:sldChg>
      <pc:sldChg chg="addSp delSp modSp new mod">
        <pc:chgData name="Gemma Conine Dawson" userId="c187109f-ee92-4e58-a20a-c6e0b5b4e1f0" providerId="ADAL" clId="{FF85D4E3-097F-46C5-A655-291AE2C2E259}" dt="2025-10-10T15:45:16.252" v="2836" actId="3626"/>
        <pc:sldMkLst>
          <pc:docMk/>
          <pc:sldMk cId="3588674883" sldId="2585"/>
        </pc:sldMkLst>
        <pc:spChg chg="del">
          <ac:chgData name="Gemma Conine Dawson" userId="c187109f-ee92-4e58-a20a-c6e0b5b4e1f0" providerId="ADAL" clId="{FF85D4E3-097F-46C5-A655-291AE2C2E259}" dt="2025-10-10T15:39:25.814" v="2817" actId="478"/>
          <ac:spMkLst>
            <pc:docMk/>
            <pc:sldMk cId="3588674883" sldId="2585"/>
            <ac:spMk id="2" creationId="{86719211-682C-9687-61AB-FEF469A04979}"/>
          </ac:spMkLst>
        </pc:spChg>
        <pc:spChg chg="del">
          <ac:chgData name="Gemma Conine Dawson" userId="c187109f-ee92-4e58-a20a-c6e0b5b4e1f0" providerId="ADAL" clId="{FF85D4E3-097F-46C5-A655-291AE2C2E259}" dt="2025-10-10T15:39:31.544" v="2819" actId="478"/>
          <ac:spMkLst>
            <pc:docMk/>
            <pc:sldMk cId="3588674883" sldId="2585"/>
            <ac:spMk id="3" creationId="{EAAB0FD9-B4F7-FF36-CE5E-2C6340776A6A}"/>
          </ac:spMkLst>
        </pc:spChg>
        <pc:spChg chg="del">
          <ac:chgData name="Gemma Conine Dawson" userId="c187109f-ee92-4e58-a20a-c6e0b5b4e1f0" providerId="ADAL" clId="{FF85D4E3-097F-46C5-A655-291AE2C2E259}" dt="2025-10-10T15:37:05.599" v="2798"/>
          <ac:spMkLst>
            <pc:docMk/>
            <pc:sldMk cId="3588674883" sldId="2585"/>
            <ac:spMk id="6" creationId="{A47806DC-0654-F23F-4381-31B73129A280}"/>
          </ac:spMkLst>
        </pc:spChg>
        <pc:spChg chg="add mod">
          <ac:chgData name="Gemma Conine Dawson" userId="c187109f-ee92-4e58-a20a-c6e0b5b4e1f0" providerId="ADAL" clId="{FF85D4E3-097F-46C5-A655-291AE2C2E259}" dt="2025-10-10T15:45:16.252" v="2836" actId="3626"/>
          <ac:spMkLst>
            <pc:docMk/>
            <pc:sldMk cId="3588674883" sldId="2585"/>
            <ac:spMk id="8" creationId="{4DFB67AE-7ECE-237E-B3D5-02A8D00287FA}"/>
          </ac:spMkLst>
        </pc:spChg>
        <pc:picChg chg="add mod">
          <ac:chgData name="Gemma Conine Dawson" userId="c187109f-ee92-4e58-a20a-c6e0b5b4e1f0" providerId="ADAL" clId="{FF85D4E3-097F-46C5-A655-291AE2C2E259}" dt="2025-10-10T15:39:44.990" v="2823" actId="1076"/>
          <ac:picMkLst>
            <pc:docMk/>
            <pc:sldMk cId="3588674883" sldId="2585"/>
            <ac:picMk id="3074" creationId="{A985F966-7C75-8560-5332-81461CDFE5A9}"/>
          </ac:picMkLst>
        </pc:picChg>
        <pc:picChg chg="add mod">
          <ac:chgData name="Gemma Conine Dawson" userId="c187109f-ee92-4e58-a20a-c6e0b5b4e1f0" providerId="ADAL" clId="{FF85D4E3-097F-46C5-A655-291AE2C2E259}" dt="2025-10-10T15:39:46.986" v="2824" actId="1076"/>
          <ac:picMkLst>
            <pc:docMk/>
            <pc:sldMk cId="3588674883" sldId="2585"/>
            <ac:picMk id="3076" creationId="{11173589-64E2-2641-C95F-1561707C299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72EF9C0F-0D11-40A3-9B16-1DBD914D7721}" type="datetimeFigureOut">
              <a:t>10/10/2025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38B05C3-9246-419F-9A2A-4C788A89DE51}" type="slidenum">
              <a:t>‹#›</a:t>
            </a:fld>
            <a:endParaRPr lang="en-US"/>
          </a:p>
        </p:txBody>
      </p:sp>
    </p:spTree>
    <p:extLst>
      <p:ext uri="{BB962C8B-B14F-4D97-AF65-F5344CB8AC3E}">
        <p14:creationId xmlns:p14="http://schemas.microsoft.com/office/powerpoint/2010/main" val="26935558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AI-generated content may be incorrect.
---
</a:t>
            </a:r>
          </a:p>
        </p:txBody>
      </p:sp>
      <p:sp>
        <p:nvSpPr>
          <p:cNvPr id="4" name="Slide Number Placeholder 3"/>
          <p:cNvSpPr>
            <a:spLocks noGrp="1"/>
          </p:cNvSpPr>
          <p:nvPr>
            <p:ph type="sldNum" sz="quarter" idx="5"/>
          </p:nvPr>
        </p:nvSpPr>
        <p:spPr/>
        <p:txBody>
          <a:bodyPr/>
          <a:lstStyle/>
          <a:p>
            <a:fld id="{752EB5B7-F1CE-4CC8-95C2-D3C2C8CD6F5F}" type="slidenum">
              <a:t>1</a:t>
            </a:fld>
            <a:endParaRPr lang="en-US"/>
          </a:p>
        </p:txBody>
      </p:sp>
    </p:spTree>
    <p:extLst>
      <p:ext uri="{BB962C8B-B14F-4D97-AF65-F5344CB8AC3E}">
        <p14:creationId xmlns:p14="http://schemas.microsoft.com/office/powerpoint/2010/main" val="30824907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Fritware represents a significant innovation in Islamic ceramic art, developed as a response to the highly prized Chinese porcelain. This presentation explores the origins, composition, and decorative techniques of fritware, highlighting how it served as a cultural and technological answer to the challenges posed by importing and replicating Chinese porcelain. Through this lesson, we will delve into the historical context of fritware's emergence, examine its unique material composition, and appreciate the artistic techniques that made it a hallmark of Islamic ceramic tradition.</a:t>
            </a:r>
          </a:p>
        </p:txBody>
      </p:sp>
      <p:sp>
        <p:nvSpPr>
          <p:cNvPr id="4" name="Slide Number Placeholder 3"/>
          <p:cNvSpPr>
            <a:spLocks noGrp="1"/>
          </p:cNvSpPr>
          <p:nvPr>
            <p:ph type="sldNum" sz="quarter" idx="5"/>
          </p:nvPr>
        </p:nvSpPr>
        <p:spPr/>
        <p:txBody>
          <a:bodyPr/>
          <a:lstStyle/>
          <a:p>
            <a:fld id="{752EB5B7-F1CE-4CC8-95C2-D3C2C8CD6F5F}" type="slidenum">
              <a:t>5</a:t>
            </a:fld>
            <a:endParaRPr lang="en-US"/>
          </a:p>
        </p:txBody>
      </p:sp>
    </p:spTree>
    <p:extLst>
      <p:ext uri="{BB962C8B-B14F-4D97-AF65-F5344CB8AC3E}">
        <p14:creationId xmlns:p14="http://schemas.microsoft.com/office/powerpoint/2010/main" val="20412419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Fritware is a type of ceramic developed in the Islamic world as a substitute for Chinese porcelain. It is composed primarily of ground quartz (frit), mixed with white clay and a glassy flux to bind the materials. This composition results in a smooth, white ceramic body that is ideal for painting and glazing. Unlike porcelain, which requires high firing temperatures and specific clays like kaolin, fritware could be produced with more readily available materials and lower firing temperatures. This innovation not only allowed Islamic artisans to emulate the aesthetic qualities of porcelain but also enabled them to develop unique decorative styles that reflected their own cultural and artistic values.</a:t>
            </a:r>
          </a:p>
        </p:txBody>
      </p:sp>
      <p:sp>
        <p:nvSpPr>
          <p:cNvPr id="4" name="Slide Number Placeholder 3"/>
          <p:cNvSpPr>
            <a:spLocks noGrp="1"/>
          </p:cNvSpPr>
          <p:nvPr>
            <p:ph type="sldNum" sz="quarter" idx="5"/>
          </p:nvPr>
        </p:nvSpPr>
        <p:spPr/>
        <p:txBody>
          <a:bodyPr/>
          <a:lstStyle/>
          <a:p>
            <a:fld id="{752EB5B7-F1CE-4CC8-95C2-D3C2C8CD6F5F}" type="slidenum">
              <a:t>9</a:t>
            </a:fld>
            <a:endParaRPr lang="en-US"/>
          </a:p>
        </p:txBody>
      </p:sp>
    </p:spTree>
    <p:extLst>
      <p:ext uri="{BB962C8B-B14F-4D97-AF65-F5344CB8AC3E}">
        <p14:creationId xmlns:p14="http://schemas.microsoft.com/office/powerpoint/2010/main" val="6951206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Decorative Techniques, Case Studies</a:t>
            </a:r>
          </a:p>
        </p:txBody>
      </p:sp>
      <p:sp>
        <p:nvSpPr>
          <p:cNvPr id="4" name="Slide Number Placeholder 3"/>
          <p:cNvSpPr>
            <a:spLocks noGrp="1"/>
          </p:cNvSpPr>
          <p:nvPr>
            <p:ph type="sldNum" sz="quarter" idx="5"/>
          </p:nvPr>
        </p:nvSpPr>
        <p:spPr/>
        <p:txBody>
          <a:bodyPr/>
          <a:lstStyle/>
          <a:p>
            <a:fld id="{752EB5B7-F1CE-4CC8-95C2-D3C2C8CD6F5F}" type="slidenum">
              <a:t>10</a:t>
            </a:fld>
            <a:endParaRPr lang="en-US"/>
          </a:p>
        </p:txBody>
      </p:sp>
    </p:spTree>
    <p:extLst>
      <p:ext uri="{BB962C8B-B14F-4D97-AF65-F5344CB8AC3E}">
        <p14:creationId xmlns:p14="http://schemas.microsoft.com/office/powerpoint/2010/main" val="18562102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Activity, Conclusion</a:t>
            </a:r>
          </a:p>
        </p:txBody>
      </p:sp>
      <p:sp>
        <p:nvSpPr>
          <p:cNvPr id="4" name="Slide Number Placeholder 3"/>
          <p:cNvSpPr>
            <a:spLocks noGrp="1"/>
          </p:cNvSpPr>
          <p:nvPr>
            <p:ph type="sldNum" sz="quarter" idx="5"/>
          </p:nvPr>
        </p:nvSpPr>
        <p:spPr/>
        <p:txBody>
          <a:bodyPr/>
          <a:lstStyle/>
          <a:p>
            <a:fld id="{752EB5B7-F1CE-4CC8-95C2-D3C2C8CD6F5F}" type="slidenum">
              <a:t>16</a:t>
            </a:fld>
            <a:endParaRPr lang="en-US"/>
          </a:p>
        </p:txBody>
      </p:sp>
    </p:spTree>
    <p:extLst>
      <p:ext uri="{BB962C8B-B14F-4D97-AF65-F5344CB8AC3E}">
        <p14:creationId xmlns:p14="http://schemas.microsoft.com/office/powerpoint/2010/main" val="172922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In conclusion, fritware stands as a testament to the Islamic world's ingenuity and artistic excellence. Developed in response to the allure of Chinese porcelain, fritware not only replicated its aesthetic qualities but also introduced new decorative techniques that enriched Islamic art. Through this lesson, students have explored the historical context, material composition, and artistic innovations of fritware. They have also examined how cultural exchange can inspire technological and creative advancements. By reflecting on these themes, students gain a broader understanding of how art serves as a bridge between civilizations and a medium for cultural expression.</a:t>
            </a:r>
          </a:p>
        </p:txBody>
      </p:sp>
      <p:sp>
        <p:nvSpPr>
          <p:cNvPr id="4" name="Slide Number Placeholder 3"/>
          <p:cNvSpPr>
            <a:spLocks noGrp="1"/>
          </p:cNvSpPr>
          <p:nvPr>
            <p:ph type="sldNum" sz="quarter" idx="5"/>
          </p:nvPr>
        </p:nvSpPr>
        <p:spPr/>
        <p:txBody>
          <a:bodyPr/>
          <a:lstStyle/>
          <a:p>
            <a:fld id="{752EB5B7-F1CE-4CC8-95C2-D3C2C8CD6F5F}" type="slidenum">
              <a:t>17</a:t>
            </a:fld>
            <a:endParaRPr lang="en-US"/>
          </a:p>
        </p:txBody>
      </p:sp>
    </p:spTree>
    <p:extLst>
      <p:ext uri="{BB962C8B-B14F-4D97-AF65-F5344CB8AC3E}">
        <p14:creationId xmlns:p14="http://schemas.microsoft.com/office/powerpoint/2010/main" val="35968582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with Picture">
    <p:bg>
      <p:bgPr>
        <a:solidFill>
          <a:schemeClr val="bg2">
            <a:lumMod val="90000"/>
          </a:schemeClr>
        </a:solidFill>
        <a:effectLst/>
      </p:bgPr>
    </p:bg>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7E57259E-EB49-83B2-A198-68B73458BDEB}"/>
              </a:ext>
            </a:extLst>
          </p:cNvPr>
          <p:cNvSpPr>
            <a:spLocks noGrp="1"/>
          </p:cNvSpPr>
          <p:nvPr>
            <p:ph type="ctrTitle"/>
          </p:nvPr>
        </p:nvSpPr>
        <p:spPr>
          <a:xfrm>
            <a:off x="7716623" y="1411358"/>
            <a:ext cx="3736010" cy="2845567"/>
          </a:xfrm>
        </p:spPr>
        <p:txBody>
          <a:bodyPr vert="horz" lIns="91440" tIns="45720" rIns="91440" bIns="45720" rtlCol="0" anchor="b">
            <a:normAutofit/>
          </a:bodyPr>
          <a:lstStyle>
            <a:lvl1pPr>
              <a:defRPr lang="en-US" sz="3600" dirty="0"/>
            </a:lvl1pPr>
          </a:lstStyle>
          <a:p>
            <a:pPr lvl="0"/>
            <a:r>
              <a:rPr lang="en-US"/>
              <a:t>Click to edit Master title style</a:t>
            </a:r>
            <a:endParaRPr lang="en-US" dirty="0"/>
          </a:p>
        </p:txBody>
      </p:sp>
      <p:sp>
        <p:nvSpPr>
          <p:cNvPr id="20" name="Subtitle 2">
            <a:extLst>
              <a:ext uri="{FF2B5EF4-FFF2-40B4-BE49-F238E27FC236}">
                <a16:creationId xmlns:a16="http://schemas.microsoft.com/office/drawing/2014/main" id="{A132AEC4-FCF7-2D11-D3D9-B11462CDCF92}"/>
              </a:ext>
            </a:extLst>
          </p:cNvPr>
          <p:cNvSpPr>
            <a:spLocks noGrp="1"/>
          </p:cNvSpPr>
          <p:nvPr>
            <p:ph type="subTitle" idx="1"/>
          </p:nvPr>
        </p:nvSpPr>
        <p:spPr>
          <a:xfrm>
            <a:off x="7716621" y="4403039"/>
            <a:ext cx="3729915" cy="1123122"/>
          </a:xfrm>
          <a:prstGeom prst="rect">
            <a:avLst/>
          </a:prstGeom>
        </p:spPr>
        <p:txBody>
          <a:bodyPr vert="horz" lIns="91440" tIns="45720" rIns="91440" bIns="45720" rtlCol="0">
            <a:normAutofit/>
          </a:bodyPr>
          <a:lstStyle>
            <a:lvl1pPr marL="0" indent="0">
              <a:buNone/>
              <a:defRPr lang="en-US" sz="1400" dirty="0"/>
            </a:lvl1pPr>
          </a:lstStyle>
          <a:p>
            <a:pPr lvl="0"/>
            <a:r>
              <a:rPr lang="en-US"/>
              <a:t>Click to edit Master subtitle style</a:t>
            </a:r>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rot="16200000">
            <a:off x="-2067574" y="2231727"/>
            <a:ext cx="4564362" cy="429208"/>
          </a:xfrm>
        </p:spPr>
        <p:txBody>
          <a:bodyPr/>
          <a:lstStyle/>
          <a:p>
            <a:r>
              <a:rPr lang="en-US" dirty="0"/>
              <a:t>SAMPLE FOOTER TEXT</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rot="16200000">
            <a:off x="-532639" y="5261154"/>
            <a:ext cx="1494490" cy="429205"/>
          </a:xfrm>
        </p:spPr>
        <p:txBody>
          <a:bodyPr/>
          <a:lstStyle>
            <a:lvl1pPr>
              <a:defRPr>
                <a:solidFill>
                  <a:schemeClr val="tx1"/>
                </a:solidFill>
                <a:effectLst/>
              </a:defRPr>
            </a:lvl1pPr>
          </a:lstStyle>
          <a:p>
            <a:fld id="{49B045A2-93A3-0245-952F-F70516988491}" type="datetime1">
              <a:rPr lang="en-US" smtClean="0"/>
              <a:t>10/10/2025</a:t>
            </a:fld>
            <a:endParaRPr lang="en-US" dirty="0"/>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AEAA3239-9EA4-4A65-A281-97F994456D9F}" type="slidenum">
              <a:rPr lang="en-US" smtClean="0"/>
              <a:t>‹#›</a:t>
            </a:fld>
            <a:endParaRPr lang="en-US"/>
          </a:p>
        </p:txBody>
      </p:sp>
      <p:sp>
        <p:nvSpPr>
          <p:cNvPr id="18" name="Picture Placeholder 13">
            <a:extLst>
              <a:ext uri="{FF2B5EF4-FFF2-40B4-BE49-F238E27FC236}">
                <a16:creationId xmlns:a16="http://schemas.microsoft.com/office/drawing/2014/main" id="{2D414E7B-9F49-92EB-7F2B-395CE70FEEBA}"/>
              </a:ext>
            </a:extLst>
          </p:cNvPr>
          <p:cNvSpPr>
            <a:spLocks noGrp="1"/>
          </p:cNvSpPr>
          <p:nvPr>
            <p:ph type="pic" sz="quarter" idx="15" hasCustomPrompt="1"/>
          </p:nvPr>
        </p:nvSpPr>
        <p:spPr>
          <a:xfrm>
            <a:off x="597728" y="-6350"/>
            <a:ext cx="6656839" cy="6873766"/>
          </a:xfrm>
          <a:custGeom>
            <a:avLst/>
            <a:gdLst>
              <a:gd name="connsiteX0" fmla="*/ 0 w 7195675"/>
              <a:gd name="connsiteY0" fmla="*/ 0 h 6858000"/>
              <a:gd name="connsiteX1" fmla="*/ 7195675 w 7195675"/>
              <a:gd name="connsiteY1" fmla="*/ 0 h 6858000"/>
              <a:gd name="connsiteX2" fmla="*/ 7195675 w 7195675"/>
              <a:gd name="connsiteY2" fmla="*/ 6858000 h 6858000"/>
              <a:gd name="connsiteX3" fmla="*/ 0 w 719567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195675" h="6858000">
                <a:moveTo>
                  <a:pt x="0" y="0"/>
                </a:moveTo>
                <a:lnTo>
                  <a:pt x="7195675" y="0"/>
                </a:lnTo>
                <a:lnTo>
                  <a:pt x="7195675" y="6858000"/>
                </a:lnTo>
                <a:lnTo>
                  <a:pt x="0" y="6858000"/>
                </a:ln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 </a:t>
            </a:r>
          </a:p>
        </p:txBody>
      </p:sp>
      <p:cxnSp>
        <p:nvCxnSpPr>
          <p:cNvPr id="7" name="Straight Connector 6">
            <a:extLst>
              <a:ext uri="{FF2B5EF4-FFF2-40B4-BE49-F238E27FC236}">
                <a16:creationId xmlns:a16="http://schemas.microsoft.com/office/drawing/2014/main" id="{A0C85949-E7A7-1597-9B25-6E4771C4834E}"/>
              </a:ext>
            </a:extLst>
          </p:cNvPr>
          <p:cNvCxnSpPr>
            <a:cxnSpLocks/>
          </p:cNvCxnSpPr>
          <p:nvPr userDrawn="1"/>
        </p:nvCxnSpPr>
        <p:spPr>
          <a:xfrm>
            <a:off x="7424272" y="164150"/>
            <a:ext cx="476772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ECB499A-44C1-4187-68C2-C06DFDB39E97}"/>
              </a:ext>
            </a:extLst>
          </p:cNvPr>
          <p:cNvCxnSpPr>
            <a:cxnSpLocks/>
          </p:cNvCxnSpPr>
          <p:nvPr userDrawn="1"/>
        </p:nvCxnSpPr>
        <p:spPr>
          <a:xfrm>
            <a:off x="7424272"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39F2815-A85D-9B68-7DDE-FE83662DD977}"/>
              </a:ext>
            </a:extLst>
          </p:cNvPr>
          <p:cNvCxnSpPr>
            <a:cxnSpLocks/>
          </p:cNvCxnSpPr>
          <p:nvPr userDrawn="1"/>
        </p:nvCxnSpPr>
        <p:spPr>
          <a:xfrm>
            <a:off x="429793"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1834704"/>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1"/>
        </a:solidFill>
        <a:effectLst/>
      </p:bgPr>
    </p:bg>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95807522-A1BC-0AAD-E7B4-C948DF50EAC6}"/>
              </a:ext>
            </a:extLst>
          </p:cNvPr>
          <p:cNvCxnSpPr>
            <a:cxnSpLocks/>
          </p:cNvCxnSpPr>
          <p:nvPr userDrawn="1"/>
        </p:nvCxnSpPr>
        <p:spPr>
          <a:xfrm>
            <a:off x="429793"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CA55A84E-CDD9-01F9-8DA0-BCAED7E43D04}"/>
              </a:ext>
            </a:extLst>
          </p:cNvPr>
          <p:cNvSpPr>
            <a:spLocks noGrp="1"/>
          </p:cNvSpPr>
          <p:nvPr>
            <p:ph type="title" hasCustomPrompt="1"/>
          </p:nvPr>
        </p:nvSpPr>
        <p:spPr>
          <a:xfrm>
            <a:off x="609599" y="634988"/>
            <a:ext cx="4754563" cy="5568895"/>
          </a:xfrm>
        </p:spPr>
        <p:txBody>
          <a:bodyPr anchor="ctr">
            <a:normAutofit/>
          </a:bodyPr>
          <a:lstStyle>
            <a:lvl1pPr algn="ctr">
              <a:defRPr sz="3600"/>
            </a:lvl1pPr>
          </a:lstStyle>
          <a:p>
            <a:r>
              <a:rPr lang="en-US" dirty="0"/>
              <a:t>Agenda</a:t>
            </a:r>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lstStyle/>
          <a:p>
            <a:r>
              <a:rPr lang="en-US" dirty="0"/>
              <a:t>SAMPLE FOOTER TEXT</a:t>
            </a:r>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p:txBody>
          <a:bodyPr/>
          <a:lstStyle/>
          <a:p>
            <a:fld id="{A0B683C1-A69F-6246-93C5-635FEE862ABF}" type="datetime1">
              <a:rPr lang="en-US" smtClean="0"/>
              <a:t>10/10/2025</a:t>
            </a:fld>
            <a:endParaRPr lang="en-US" dirty="0"/>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p>
            <a:fld id="{CC057153-B650-4DEB-B370-79DDCFDCE934}" type="slidenum">
              <a:rPr lang="en-US" smtClean="0"/>
              <a:t>‹#›</a:t>
            </a:fld>
            <a:endParaRPr lang="en-US" dirty="0"/>
          </a:p>
        </p:txBody>
      </p:sp>
      <p:sp>
        <p:nvSpPr>
          <p:cNvPr id="11" name="Content Placeholder 6">
            <a:extLst>
              <a:ext uri="{FF2B5EF4-FFF2-40B4-BE49-F238E27FC236}">
                <a16:creationId xmlns:a16="http://schemas.microsoft.com/office/drawing/2014/main" id="{731916B7-ECCD-C24F-03F1-DB5BB483E71F}"/>
              </a:ext>
            </a:extLst>
          </p:cNvPr>
          <p:cNvSpPr>
            <a:spLocks noGrp="1"/>
          </p:cNvSpPr>
          <p:nvPr>
            <p:ph sz="quarter" idx="13"/>
          </p:nvPr>
        </p:nvSpPr>
        <p:spPr>
          <a:xfrm>
            <a:off x="5725556" y="634989"/>
            <a:ext cx="5501871" cy="5568895"/>
          </a:xfrm>
          <a:prstGeom prst="rect">
            <a:avLst/>
          </a:prstGeom>
        </p:spPr>
        <p:txBody>
          <a:bodyPr anchor="ctr">
            <a:normAutofit/>
          </a:bodyPr>
          <a:lstStyle>
            <a:lvl1pPr marL="457200" indent="-457200">
              <a:buFont typeface="+mj-lt"/>
              <a:buAutoNum type="arabicPeriod"/>
              <a:defRPr sz="1400"/>
            </a:lvl1pPr>
            <a:lvl2pPr marL="685800" indent="-457200">
              <a:buFont typeface="+mj-lt"/>
              <a:buAutoNum type="arabicPeriod"/>
              <a:defRPr sz="1400"/>
            </a:lvl2pPr>
            <a:lvl3pPr marL="800100" indent="-342900">
              <a:buFont typeface="+mj-lt"/>
              <a:buAutoNum type="arabicPeriod"/>
              <a:defRPr sz="1400"/>
            </a:lvl3pPr>
            <a:lvl4pPr marL="1028700" indent="-342900">
              <a:buFont typeface="+mj-lt"/>
              <a:buAutoNum type="arabicPeriod"/>
              <a:defRPr sz="1400"/>
            </a:lvl4pPr>
            <a:lvl5pPr marL="1257300" indent="-342900">
              <a:buFont typeface="+mj-lt"/>
              <a:buAutoNum type="arabicPeriod"/>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 name="Straight Connector 1">
            <a:extLst>
              <a:ext uri="{FF2B5EF4-FFF2-40B4-BE49-F238E27FC236}">
                <a16:creationId xmlns:a16="http://schemas.microsoft.com/office/drawing/2014/main" id="{3739F038-F9FC-1926-4D71-CC8CA3499051}"/>
              </a:ext>
            </a:extLst>
          </p:cNvPr>
          <p:cNvCxnSpPr>
            <a:cxnSpLocks/>
          </p:cNvCxnSpPr>
          <p:nvPr userDrawn="1"/>
        </p:nvCxnSpPr>
        <p:spPr>
          <a:xfrm>
            <a:off x="5544868" y="164150"/>
            <a:ext cx="664713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A97BDF7-C98C-7BAF-72C0-73D855999627}"/>
              </a:ext>
            </a:extLst>
          </p:cNvPr>
          <p:cNvCxnSpPr>
            <a:cxnSpLocks/>
          </p:cNvCxnSpPr>
          <p:nvPr userDrawn="1"/>
        </p:nvCxnSpPr>
        <p:spPr>
          <a:xfrm>
            <a:off x="5544868"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96073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 with Picture">
    <p:bg>
      <p:bgPr>
        <a:solidFill>
          <a:schemeClr val="bg2"/>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1C92E087-D311-16FB-DFD8-7DFD79458D04}"/>
              </a:ext>
            </a:extLst>
          </p:cNvPr>
          <p:cNvCxnSpPr>
            <a:cxnSpLocks/>
          </p:cNvCxnSpPr>
          <p:nvPr userDrawn="1"/>
        </p:nvCxnSpPr>
        <p:spPr>
          <a:xfrm>
            <a:off x="4734117" y="164150"/>
            <a:ext cx="74578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B660C5CD-5D68-8F5D-7451-71E5050BBB85}"/>
              </a:ext>
            </a:extLst>
          </p:cNvPr>
          <p:cNvSpPr>
            <a:spLocks noGrp="1"/>
          </p:cNvSpPr>
          <p:nvPr>
            <p:ph type="title" hasCustomPrompt="1"/>
          </p:nvPr>
        </p:nvSpPr>
        <p:spPr>
          <a:xfrm>
            <a:off x="5366300" y="634989"/>
            <a:ext cx="5916508" cy="2010163"/>
          </a:xfrm>
        </p:spPr>
        <p:txBody>
          <a:bodyPr anchor="b">
            <a:normAutofit/>
          </a:bodyPr>
          <a:lstStyle>
            <a:lvl1pPr>
              <a:defRPr sz="3600"/>
            </a:lvl1pPr>
          </a:lstStyle>
          <a:p>
            <a:r>
              <a:rPr lang="en-US" dirty="0"/>
              <a:t>Agenda</a:t>
            </a:r>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a:xfrm rot="16200000">
            <a:off x="-2067304" y="2231454"/>
            <a:ext cx="4564376" cy="429768"/>
          </a:xfrm>
        </p:spPr>
        <p:txBody>
          <a:bodyPr/>
          <a:lstStyle/>
          <a:p>
            <a:r>
              <a:rPr lang="en-US" dirty="0"/>
              <a:t>SAMPLE FOOTER TEXT</a:t>
            </a:r>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a:xfrm rot="16200000">
            <a:off x="-532353" y="5260880"/>
            <a:ext cx="1494474" cy="429768"/>
          </a:xfrm>
        </p:spPr>
        <p:txBody>
          <a:bodyPr/>
          <a:lstStyle/>
          <a:p>
            <a:fld id="{1E1C6775-CD52-A54C-A886-04159AE48FCC}" type="datetime1">
              <a:rPr lang="en-US" smtClean="0"/>
              <a:t>10/10/2025</a:t>
            </a:fld>
            <a:endParaRPr lang="en-US" dirty="0"/>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p>
            <a:fld id="{CC057153-B650-4DEB-B370-79DDCFDCE934}" type="slidenum">
              <a:rPr lang="en-US" smtClean="0"/>
              <a:t>‹#›</a:t>
            </a:fld>
            <a:endParaRPr lang="en-US" dirty="0"/>
          </a:p>
        </p:txBody>
      </p:sp>
      <p:sp>
        <p:nvSpPr>
          <p:cNvPr id="8" name="Picture Placeholder 7">
            <a:extLst>
              <a:ext uri="{FF2B5EF4-FFF2-40B4-BE49-F238E27FC236}">
                <a16:creationId xmlns:a16="http://schemas.microsoft.com/office/drawing/2014/main" id="{9AC20259-235D-F9C3-3788-C1457976F5AC}"/>
              </a:ext>
            </a:extLst>
          </p:cNvPr>
          <p:cNvSpPr>
            <a:spLocks noGrp="1"/>
          </p:cNvSpPr>
          <p:nvPr>
            <p:ph type="pic" sz="quarter" idx="14" hasCustomPrompt="1"/>
          </p:nvPr>
        </p:nvSpPr>
        <p:spPr>
          <a:xfrm>
            <a:off x="598329" y="0"/>
            <a:ext cx="3967253" cy="6858000"/>
          </a:xfrm>
          <a:prstGeom prst="rect">
            <a:avLst/>
          </a:prstGeom>
          <a:blipFill dpi="0" rotWithShape="1">
            <a:blip r:embed="rId2">
              <a:alphaModFix amt="60000"/>
            </a:blip>
            <a:srcRect/>
            <a:stretch>
              <a:fillRect/>
            </a:stretch>
          </a:blipFill>
        </p:spPr>
        <p:txBody>
          <a:bodyPr/>
          <a:lstStyle>
            <a:lvl1pPr marL="0" indent="0">
              <a:buNone/>
              <a:defRPr/>
            </a:lvl1pPr>
          </a:lstStyle>
          <a:p>
            <a:r>
              <a:rPr lang="en-US" b="1" dirty="0">
                <a:effectLst/>
              </a:rPr>
              <a:t> </a:t>
            </a:r>
            <a:endParaRPr lang="en-US" dirty="0"/>
          </a:p>
        </p:txBody>
      </p:sp>
      <p:cxnSp>
        <p:nvCxnSpPr>
          <p:cNvPr id="14" name="Straight Connector 13">
            <a:extLst>
              <a:ext uri="{FF2B5EF4-FFF2-40B4-BE49-F238E27FC236}">
                <a16:creationId xmlns:a16="http://schemas.microsoft.com/office/drawing/2014/main" id="{6EC5A10F-4276-544F-CA8D-14E3EDCA493B}"/>
              </a:ext>
            </a:extLst>
          </p:cNvPr>
          <p:cNvCxnSpPr>
            <a:cxnSpLocks/>
          </p:cNvCxnSpPr>
          <p:nvPr userDrawn="1"/>
        </p:nvCxnSpPr>
        <p:spPr>
          <a:xfrm>
            <a:off x="429793"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Content Placeholder 6">
            <a:extLst>
              <a:ext uri="{FF2B5EF4-FFF2-40B4-BE49-F238E27FC236}">
                <a16:creationId xmlns:a16="http://schemas.microsoft.com/office/drawing/2014/main" id="{5CF91619-8B0D-4421-A55F-551E27448797}"/>
              </a:ext>
            </a:extLst>
          </p:cNvPr>
          <p:cNvSpPr>
            <a:spLocks noGrp="1"/>
          </p:cNvSpPr>
          <p:nvPr>
            <p:ph sz="quarter" idx="13"/>
          </p:nvPr>
        </p:nvSpPr>
        <p:spPr>
          <a:xfrm>
            <a:off x="5366301" y="2785844"/>
            <a:ext cx="5916507" cy="3436789"/>
          </a:xfrm>
          <a:prstGeom prst="rect">
            <a:avLst/>
          </a:prstGeom>
        </p:spPr>
        <p:txBody>
          <a:bodyPr>
            <a:normAutofit/>
          </a:bodyPr>
          <a:lstStyle>
            <a:lvl1pPr marL="457200" indent="-457200">
              <a:buFont typeface="+mj-lt"/>
              <a:buAutoNum type="arabicPeriod"/>
              <a:defRPr sz="1400"/>
            </a:lvl1pPr>
            <a:lvl2pPr marL="571500" indent="-342900">
              <a:buFont typeface="+mj-lt"/>
              <a:buAutoNum type="arabicPeriod"/>
              <a:defRPr sz="1400"/>
            </a:lvl2pPr>
            <a:lvl3pPr marL="800100" indent="-342900">
              <a:buFont typeface="+mj-lt"/>
              <a:buAutoNum type="arabicPeriod"/>
              <a:defRPr sz="1400"/>
            </a:lvl3pPr>
            <a:lvl4pPr marL="1028700" indent="-342900">
              <a:buFont typeface="+mj-lt"/>
              <a:buAutoNum type="arabicPeriod"/>
              <a:defRPr sz="1400"/>
            </a:lvl4pPr>
            <a:lvl5pPr>
              <a:buFont typeface="+mj-lt"/>
              <a:buAutoNum type="arabicPeriod"/>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5" name="Straight Connector 14">
            <a:extLst>
              <a:ext uri="{FF2B5EF4-FFF2-40B4-BE49-F238E27FC236}">
                <a16:creationId xmlns:a16="http://schemas.microsoft.com/office/drawing/2014/main" id="{33DCD739-74E4-2105-6F53-768C6751732F}"/>
              </a:ext>
            </a:extLst>
          </p:cNvPr>
          <p:cNvCxnSpPr>
            <a:cxnSpLocks/>
          </p:cNvCxnSpPr>
          <p:nvPr userDrawn="1"/>
        </p:nvCxnSpPr>
        <p:spPr>
          <a:xfrm>
            <a:off x="4734117"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06403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2">
    <p:bg>
      <p:bgRef idx="1001">
        <a:schemeClr val="bg1"/>
      </p:bgRef>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430124F2-891B-DC7A-86AD-C038AE8A6493}"/>
              </a:ext>
            </a:extLst>
          </p:cNvPr>
          <p:cNvCxnSpPr/>
          <p:nvPr userDrawn="1"/>
        </p:nvCxnSpPr>
        <p:spPr>
          <a:xfrm>
            <a:off x="429209" y="164150"/>
            <a:ext cx="1176279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9341AF79-3F16-A8E7-007E-1A2980E81DD4}"/>
              </a:ext>
            </a:extLst>
          </p:cNvPr>
          <p:cNvSpPr>
            <a:spLocks noGrp="1"/>
          </p:cNvSpPr>
          <p:nvPr>
            <p:ph type="title"/>
          </p:nvPr>
        </p:nvSpPr>
        <p:spPr>
          <a:xfrm>
            <a:off x="2790911" y="2133600"/>
            <a:ext cx="6623436" cy="1070776"/>
          </a:xfrm>
        </p:spPr>
        <p:txBody>
          <a:bodyPr anchor="b">
            <a:noAutofit/>
          </a:bodyPr>
          <a:lstStyle>
            <a:lvl1pPr algn="ctr">
              <a:defRPr sz="3600"/>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F3C33FAE-1362-BD4C-BD27-D14D765263BE}" type="datetime1">
              <a:rPr lang="en-US" smtClean="0"/>
              <a:t>10/10/2025</a:t>
            </a:fld>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cxnSp>
        <p:nvCxnSpPr>
          <p:cNvPr id="7" name="Straight Connector 6">
            <a:extLst>
              <a:ext uri="{FF2B5EF4-FFF2-40B4-BE49-F238E27FC236}">
                <a16:creationId xmlns:a16="http://schemas.microsoft.com/office/drawing/2014/main" id="{CD1D8F17-EF76-0E40-74BF-199C61642602}"/>
              </a:ext>
            </a:extLst>
          </p:cNvPr>
          <p:cNvCxnSpPr>
            <a:cxnSpLocks/>
          </p:cNvCxnSpPr>
          <p:nvPr userDrawn="1"/>
        </p:nvCxnSpPr>
        <p:spPr>
          <a:xfrm>
            <a:off x="429793"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Content Placeholder 7">
            <a:extLst>
              <a:ext uri="{FF2B5EF4-FFF2-40B4-BE49-F238E27FC236}">
                <a16:creationId xmlns:a16="http://schemas.microsoft.com/office/drawing/2014/main" id="{C931F20E-084F-FB1E-5BCE-895E1E7C00A8}"/>
              </a:ext>
            </a:extLst>
          </p:cNvPr>
          <p:cNvSpPr>
            <a:spLocks noGrp="1"/>
          </p:cNvSpPr>
          <p:nvPr>
            <p:ph sz="quarter" idx="13"/>
          </p:nvPr>
        </p:nvSpPr>
        <p:spPr>
          <a:xfrm>
            <a:off x="3768786" y="3335364"/>
            <a:ext cx="4659735" cy="1645198"/>
          </a:xfrm>
          <a:prstGeom prst="rect">
            <a:avLst/>
          </a:prstGeom>
        </p:spPr>
        <p:txBody>
          <a:bodyPr/>
          <a:lstStyle>
            <a:lvl1pPr marL="0" indent="0" algn="ctr">
              <a:buNone/>
              <a:defRPr/>
            </a:lvl1pPr>
            <a:lvl2pPr marL="228600" indent="0" algn="ctr">
              <a:buNone/>
              <a:defRPr/>
            </a:lvl2pPr>
            <a:lvl3pPr marL="457200" indent="0" algn="ctr">
              <a:buNone/>
              <a:defRPr/>
            </a:lvl3pPr>
            <a:lvl4pPr marL="685800" indent="0" algn="ctr">
              <a:buNone/>
              <a:defRPr/>
            </a:lvl4pPr>
            <a:lvl5pPr marL="914400" indent="0" algn="ctr">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46076101"/>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3">
    <p:bg>
      <p:bgRef idx="1001">
        <a:schemeClr val="bg1"/>
      </p:bgRef>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FA3D046-B01C-DBA5-51DF-DBED5201FE45}"/>
              </a:ext>
            </a:extLst>
          </p:cNvPr>
          <p:cNvSpPr>
            <a:spLocks noGrp="1"/>
          </p:cNvSpPr>
          <p:nvPr>
            <p:ph type="title"/>
          </p:nvPr>
        </p:nvSpPr>
        <p:spPr>
          <a:xfrm>
            <a:off x="612646" y="639308"/>
            <a:ext cx="3493858" cy="3456894"/>
          </a:xfrm>
        </p:spPr>
        <p:txBody>
          <a:bodyPr anchor="t">
            <a:normAutofit/>
          </a:bodyPr>
          <a:lstStyle>
            <a:lvl1pPr>
              <a:defRPr sz="3600"/>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9325E669-05A6-404B-8715-25833A839546}" type="datetime1">
              <a:rPr lang="en-US" smtClean="0"/>
              <a:t>10/10/2025</a:t>
            </a:fld>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cxnSp>
        <p:nvCxnSpPr>
          <p:cNvPr id="3" name="Straight Connector 2">
            <a:extLst>
              <a:ext uri="{FF2B5EF4-FFF2-40B4-BE49-F238E27FC236}">
                <a16:creationId xmlns:a16="http://schemas.microsoft.com/office/drawing/2014/main" id="{A9054AC9-7FE7-AA63-76C1-0BB3E059FCEA}"/>
              </a:ext>
            </a:extLst>
          </p:cNvPr>
          <p:cNvCxnSpPr>
            <a:cxnSpLocks/>
          </p:cNvCxnSpPr>
          <p:nvPr userDrawn="1"/>
        </p:nvCxnSpPr>
        <p:spPr>
          <a:xfrm>
            <a:off x="429793"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Content Placeholder 7">
            <a:extLst>
              <a:ext uri="{FF2B5EF4-FFF2-40B4-BE49-F238E27FC236}">
                <a16:creationId xmlns:a16="http://schemas.microsoft.com/office/drawing/2014/main" id="{6597F5E1-A046-AB64-9D7D-F213B99BA206}"/>
              </a:ext>
            </a:extLst>
          </p:cNvPr>
          <p:cNvSpPr>
            <a:spLocks noGrp="1"/>
          </p:cNvSpPr>
          <p:nvPr>
            <p:ph sz="quarter" idx="13"/>
          </p:nvPr>
        </p:nvSpPr>
        <p:spPr>
          <a:xfrm>
            <a:off x="4784847" y="634990"/>
            <a:ext cx="4956175" cy="34612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2" name="Straight Connector 11">
            <a:extLst>
              <a:ext uri="{FF2B5EF4-FFF2-40B4-BE49-F238E27FC236}">
                <a16:creationId xmlns:a16="http://schemas.microsoft.com/office/drawing/2014/main" id="{2A7D9751-738D-5DDB-78D9-0E6ADE16DBF4}"/>
              </a:ext>
            </a:extLst>
          </p:cNvPr>
          <p:cNvCxnSpPr>
            <a:cxnSpLocks/>
          </p:cNvCxnSpPr>
          <p:nvPr userDrawn="1"/>
        </p:nvCxnSpPr>
        <p:spPr>
          <a:xfrm>
            <a:off x="4447588" y="164150"/>
            <a:ext cx="77444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097523F-06BD-1944-4024-B46F8F3B01EF}"/>
              </a:ext>
            </a:extLst>
          </p:cNvPr>
          <p:cNvCxnSpPr>
            <a:cxnSpLocks/>
          </p:cNvCxnSpPr>
          <p:nvPr userDrawn="1"/>
        </p:nvCxnSpPr>
        <p:spPr>
          <a:xfrm>
            <a:off x="4447588"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254275"/>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4">
    <p:bg>
      <p:bgRef idx="1001">
        <a:schemeClr val="bg1"/>
      </p:bgRef>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78FADAF-0BCA-C95A-D2BE-C98740CF0EB8}"/>
              </a:ext>
            </a:extLst>
          </p:cNvPr>
          <p:cNvSpPr>
            <a:spLocks noGrp="1"/>
          </p:cNvSpPr>
          <p:nvPr>
            <p:ph type="title"/>
          </p:nvPr>
        </p:nvSpPr>
        <p:spPr>
          <a:xfrm>
            <a:off x="614678" y="634556"/>
            <a:ext cx="3923455" cy="4083580"/>
          </a:xfrm>
        </p:spPr>
        <p:txBody>
          <a:bodyPr anchor="t">
            <a:normAutofit/>
          </a:bodyPr>
          <a:lstStyle>
            <a:lvl1pPr>
              <a:defRPr sz="3600"/>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16DFBFE4-ABE6-4446-98A0-81193AB08FE6}" type="datetime1">
              <a:rPr lang="en-US" smtClean="0"/>
              <a:t>10/10/2025</a:t>
            </a:fld>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cxnSp>
        <p:nvCxnSpPr>
          <p:cNvPr id="3" name="Straight Connector 2">
            <a:extLst>
              <a:ext uri="{FF2B5EF4-FFF2-40B4-BE49-F238E27FC236}">
                <a16:creationId xmlns:a16="http://schemas.microsoft.com/office/drawing/2014/main" id="{D32B1FAB-0434-52D4-45F7-F1C56FA427F8}"/>
              </a:ext>
            </a:extLst>
          </p:cNvPr>
          <p:cNvCxnSpPr>
            <a:cxnSpLocks/>
          </p:cNvCxnSpPr>
          <p:nvPr userDrawn="1"/>
        </p:nvCxnSpPr>
        <p:spPr>
          <a:xfrm>
            <a:off x="429793"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Content Placeholder 7">
            <a:extLst>
              <a:ext uri="{FF2B5EF4-FFF2-40B4-BE49-F238E27FC236}">
                <a16:creationId xmlns:a16="http://schemas.microsoft.com/office/drawing/2014/main" id="{3B645384-979B-3284-353F-AE6BA73B6308}"/>
              </a:ext>
            </a:extLst>
          </p:cNvPr>
          <p:cNvSpPr>
            <a:spLocks noGrp="1"/>
          </p:cNvSpPr>
          <p:nvPr>
            <p:ph sz="quarter" idx="13"/>
          </p:nvPr>
        </p:nvSpPr>
        <p:spPr>
          <a:xfrm>
            <a:off x="5156011" y="634990"/>
            <a:ext cx="6045390" cy="408357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a:extLst>
              <a:ext uri="{FF2B5EF4-FFF2-40B4-BE49-F238E27FC236}">
                <a16:creationId xmlns:a16="http://schemas.microsoft.com/office/drawing/2014/main" id="{31DE67CE-9944-D773-D6CE-6886E0FC7B92}"/>
              </a:ext>
            </a:extLst>
          </p:cNvPr>
          <p:cNvCxnSpPr>
            <a:cxnSpLocks/>
          </p:cNvCxnSpPr>
          <p:nvPr userDrawn="1"/>
        </p:nvCxnSpPr>
        <p:spPr>
          <a:xfrm>
            <a:off x="4845153" y="164150"/>
            <a:ext cx="734684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C4113B4-BD8F-E8D0-B91A-25A71EBD29DB}"/>
              </a:ext>
            </a:extLst>
          </p:cNvPr>
          <p:cNvCxnSpPr>
            <a:cxnSpLocks/>
          </p:cNvCxnSpPr>
          <p:nvPr userDrawn="1"/>
        </p:nvCxnSpPr>
        <p:spPr>
          <a:xfrm>
            <a:off x="4845153"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7364423"/>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5">
    <p:bg>
      <p:bgRef idx="1001">
        <a:schemeClr val="bg1"/>
      </p:bgRef>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FC402DE-0801-3DC8-B525-21BE7D10845C}"/>
              </a:ext>
            </a:extLst>
          </p:cNvPr>
          <p:cNvSpPr>
            <a:spLocks noGrp="1"/>
          </p:cNvSpPr>
          <p:nvPr>
            <p:ph type="title"/>
          </p:nvPr>
        </p:nvSpPr>
        <p:spPr>
          <a:xfrm>
            <a:off x="614677" y="634990"/>
            <a:ext cx="3496147" cy="4940661"/>
          </a:xfrm>
        </p:spPr>
        <p:txBody>
          <a:bodyPr anchor="t">
            <a:normAutofit/>
          </a:bodyPr>
          <a:lstStyle>
            <a:lvl1pPr>
              <a:defRPr sz="3600"/>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1830A1E6-64A0-A640-8661-BD4B0C6BF0D6}" type="datetime1">
              <a:rPr lang="en-US" smtClean="0"/>
              <a:t>10/10/2025</a:t>
            </a:fld>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cxnSp>
        <p:nvCxnSpPr>
          <p:cNvPr id="3" name="Straight Connector 2">
            <a:extLst>
              <a:ext uri="{FF2B5EF4-FFF2-40B4-BE49-F238E27FC236}">
                <a16:creationId xmlns:a16="http://schemas.microsoft.com/office/drawing/2014/main" id="{68F4B9D1-5247-53CB-C1FC-9E3459BF16C4}"/>
              </a:ext>
            </a:extLst>
          </p:cNvPr>
          <p:cNvCxnSpPr>
            <a:cxnSpLocks/>
          </p:cNvCxnSpPr>
          <p:nvPr userDrawn="1"/>
        </p:nvCxnSpPr>
        <p:spPr>
          <a:xfrm>
            <a:off x="429793"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Content Placeholder 7">
            <a:extLst>
              <a:ext uri="{FF2B5EF4-FFF2-40B4-BE49-F238E27FC236}">
                <a16:creationId xmlns:a16="http://schemas.microsoft.com/office/drawing/2014/main" id="{FAFB8F5C-FBC3-1AD5-7B6E-3D6E72CC8EDA}"/>
              </a:ext>
            </a:extLst>
          </p:cNvPr>
          <p:cNvSpPr>
            <a:spLocks noGrp="1"/>
          </p:cNvSpPr>
          <p:nvPr>
            <p:ph sz="quarter" idx="13"/>
          </p:nvPr>
        </p:nvSpPr>
        <p:spPr>
          <a:xfrm>
            <a:off x="4800600" y="634990"/>
            <a:ext cx="6775703" cy="494066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a:extLst>
              <a:ext uri="{FF2B5EF4-FFF2-40B4-BE49-F238E27FC236}">
                <a16:creationId xmlns:a16="http://schemas.microsoft.com/office/drawing/2014/main" id="{2E987FE6-F1FA-D76D-889F-27925E215AFE}"/>
              </a:ext>
            </a:extLst>
          </p:cNvPr>
          <p:cNvCxnSpPr>
            <a:cxnSpLocks/>
          </p:cNvCxnSpPr>
          <p:nvPr userDrawn="1"/>
        </p:nvCxnSpPr>
        <p:spPr>
          <a:xfrm>
            <a:off x="4447588" y="164150"/>
            <a:ext cx="77444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4D5175A-6AE4-265E-5E7C-0D58C0399013}"/>
              </a:ext>
            </a:extLst>
          </p:cNvPr>
          <p:cNvCxnSpPr>
            <a:cxnSpLocks/>
          </p:cNvCxnSpPr>
          <p:nvPr userDrawn="1"/>
        </p:nvCxnSpPr>
        <p:spPr>
          <a:xfrm>
            <a:off x="4447588"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7817271"/>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6">
    <p:bg>
      <p:bgRef idx="1001">
        <a:schemeClr val="bg1"/>
      </p:bgRef>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DA14E02C-EAB1-336F-35FC-74C50ABEE3F5}"/>
              </a:ext>
            </a:extLst>
          </p:cNvPr>
          <p:cNvSpPr>
            <a:spLocks noGrp="1"/>
          </p:cNvSpPr>
          <p:nvPr>
            <p:ph type="title"/>
          </p:nvPr>
        </p:nvSpPr>
        <p:spPr>
          <a:xfrm>
            <a:off x="612646" y="634991"/>
            <a:ext cx="3203979" cy="2960689"/>
          </a:xfrm>
        </p:spPr>
        <p:txBody>
          <a:bodyPr anchor="t">
            <a:normAutofit/>
          </a:bodyPr>
          <a:lstStyle>
            <a:lvl1pPr>
              <a:defRPr sz="3600"/>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04E2C4FF-3DB1-694D-98F8-CDB69183155A}" type="datetime1">
              <a:rPr lang="en-US" smtClean="0"/>
              <a:t>10/10/2025</a:t>
            </a:fld>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cxnSp>
        <p:nvCxnSpPr>
          <p:cNvPr id="3" name="Straight Connector 2">
            <a:extLst>
              <a:ext uri="{FF2B5EF4-FFF2-40B4-BE49-F238E27FC236}">
                <a16:creationId xmlns:a16="http://schemas.microsoft.com/office/drawing/2014/main" id="{CE7E8DAF-8174-2859-E029-6F85464CAC9F}"/>
              </a:ext>
            </a:extLst>
          </p:cNvPr>
          <p:cNvCxnSpPr>
            <a:cxnSpLocks/>
          </p:cNvCxnSpPr>
          <p:nvPr userDrawn="1"/>
        </p:nvCxnSpPr>
        <p:spPr>
          <a:xfrm>
            <a:off x="429793"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4228395-2719-9A44-CE27-6CFD8BD848E8}"/>
              </a:ext>
            </a:extLst>
          </p:cNvPr>
          <p:cNvCxnSpPr>
            <a:cxnSpLocks/>
          </p:cNvCxnSpPr>
          <p:nvPr userDrawn="1"/>
        </p:nvCxnSpPr>
        <p:spPr>
          <a:xfrm>
            <a:off x="4076527" y="164150"/>
            <a:ext cx="811547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E83E6F6-12DD-3AC0-8C59-D6E9DEDA1456}"/>
              </a:ext>
            </a:extLst>
          </p:cNvPr>
          <p:cNvCxnSpPr>
            <a:cxnSpLocks/>
          </p:cNvCxnSpPr>
          <p:nvPr userDrawn="1"/>
        </p:nvCxnSpPr>
        <p:spPr>
          <a:xfrm>
            <a:off x="4076527"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Content Placeholder 7">
            <a:extLst>
              <a:ext uri="{FF2B5EF4-FFF2-40B4-BE49-F238E27FC236}">
                <a16:creationId xmlns:a16="http://schemas.microsoft.com/office/drawing/2014/main" id="{A0FAA1F1-BF1B-05BE-95CD-DAD1794AEEC3}"/>
              </a:ext>
            </a:extLst>
          </p:cNvPr>
          <p:cNvSpPr>
            <a:spLocks noGrp="1"/>
          </p:cNvSpPr>
          <p:nvPr>
            <p:ph sz="quarter" idx="13"/>
          </p:nvPr>
        </p:nvSpPr>
        <p:spPr>
          <a:xfrm>
            <a:off x="4336430" y="634990"/>
            <a:ext cx="7239873" cy="522128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47412700"/>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Picture">
    <p:bg>
      <p:bgRef idx="1001">
        <a:schemeClr val="bg1"/>
      </p:bgRef>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FCB705E-6980-8EA2-DEFB-527BC9F42B3C}"/>
              </a:ext>
            </a:extLst>
          </p:cNvPr>
          <p:cNvSpPr>
            <a:spLocks noGrp="1"/>
          </p:cNvSpPr>
          <p:nvPr>
            <p:ph type="title"/>
          </p:nvPr>
        </p:nvSpPr>
        <p:spPr>
          <a:xfrm>
            <a:off x="5195209" y="649229"/>
            <a:ext cx="6426389" cy="1315029"/>
          </a:xfrm>
        </p:spPr>
        <p:txBody>
          <a:bodyPr anchor="t"/>
          <a:lstStyle/>
          <a:p>
            <a:r>
              <a:rPr lang="en-US"/>
              <a:t>Click to edit Master title style</a:t>
            </a:r>
            <a:endParaRPr lang="en-US" dirty="0"/>
          </a:p>
        </p:txBody>
      </p:sp>
      <p:sp>
        <p:nvSpPr>
          <p:cNvPr id="9" name="Footer Placeholder 8">
            <a:extLst>
              <a:ext uri="{FF2B5EF4-FFF2-40B4-BE49-F238E27FC236}">
                <a16:creationId xmlns:a16="http://schemas.microsoft.com/office/drawing/2014/main" id="{C65BFCB1-FAA8-D03A-3B62-DCB2CF1CA112}"/>
              </a:ext>
            </a:extLst>
          </p:cNvPr>
          <p:cNvSpPr>
            <a:spLocks noGrp="1"/>
          </p:cNvSpPr>
          <p:nvPr>
            <p:ph type="ftr" sz="quarter" idx="16"/>
          </p:nvPr>
        </p:nvSpPr>
        <p:spPr>
          <a:xfrm rot="16200000">
            <a:off x="-2067304" y="2231454"/>
            <a:ext cx="4564376" cy="429768"/>
          </a:xfrm>
        </p:spPr>
        <p:txBody>
          <a:bodyPr/>
          <a:lstStyle/>
          <a:p>
            <a:r>
              <a:rPr lang="en-US" dirty="0"/>
              <a:t>SAMPLE FOOTER TEXT</a:t>
            </a:r>
          </a:p>
        </p:txBody>
      </p:sp>
      <p:sp>
        <p:nvSpPr>
          <p:cNvPr id="4" name="Date Placeholder 3">
            <a:extLst>
              <a:ext uri="{FF2B5EF4-FFF2-40B4-BE49-F238E27FC236}">
                <a16:creationId xmlns:a16="http://schemas.microsoft.com/office/drawing/2014/main" id="{1E742B5C-5438-96A4-4A2A-AE939906F8A4}"/>
              </a:ext>
            </a:extLst>
          </p:cNvPr>
          <p:cNvSpPr>
            <a:spLocks noGrp="1"/>
          </p:cNvSpPr>
          <p:nvPr>
            <p:ph type="dt" sz="half" idx="15"/>
          </p:nvPr>
        </p:nvSpPr>
        <p:spPr>
          <a:xfrm rot="16200000">
            <a:off x="-532354" y="5260879"/>
            <a:ext cx="1494475" cy="429768"/>
          </a:xfrm>
        </p:spPr>
        <p:txBody>
          <a:bodyPr/>
          <a:lstStyle/>
          <a:p>
            <a:fld id="{3B20CA3A-3B93-8A4D-A86D-073A7B7FB78B}" type="datetime1">
              <a:rPr lang="en-US" smtClean="0"/>
              <a:t>10/10/2025</a:t>
            </a:fld>
            <a:endParaRPr lang="en-US" dirty="0"/>
          </a:p>
        </p:txBody>
      </p:sp>
      <p:sp>
        <p:nvSpPr>
          <p:cNvPr id="10" name="Slide Number Placeholder 9">
            <a:extLst>
              <a:ext uri="{FF2B5EF4-FFF2-40B4-BE49-F238E27FC236}">
                <a16:creationId xmlns:a16="http://schemas.microsoft.com/office/drawing/2014/main" id="{0A608994-46CD-AAE0-DCC4-A59D26254D84}"/>
              </a:ext>
            </a:extLst>
          </p:cNvPr>
          <p:cNvSpPr>
            <a:spLocks noGrp="1"/>
          </p:cNvSpPr>
          <p:nvPr>
            <p:ph type="sldNum" sz="quarter" idx="17"/>
          </p:nvPr>
        </p:nvSpPr>
        <p:spPr/>
        <p:txBody>
          <a:bodyPr/>
          <a:lstStyle/>
          <a:p>
            <a:fld id="{CC057153-B650-4DEB-B370-79DDCFDCE934}" type="slidenum">
              <a:rPr lang="en-US" smtClean="0"/>
              <a:t>‹#›</a:t>
            </a:fld>
            <a:endParaRPr lang="en-US" dirty="0"/>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598328" y="1"/>
            <a:ext cx="3955689" cy="6858000"/>
          </a:xfrm>
          <a:prstGeom prst="rect">
            <a:avLst/>
          </a:prstGeom>
          <a:blipFill dpi="0" rotWithShape="1">
            <a:blip r:embed="rId2">
              <a:alphaModFix amt="60000"/>
            </a:blip>
            <a:srcRect/>
            <a:stretch>
              <a:fillRect l="-2278" r="-6699"/>
            </a:stretch>
          </a:blipFill>
        </p:spPr>
        <p:txBody>
          <a:bodyPr/>
          <a:lstStyle>
            <a:lvl1pPr marL="0" indent="0">
              <a:buNone/>
              <a:defRPr/>
            </a:lvl1pPr>
          </a:lstStyle>
          <a:p>
            <a:r>
              <a:rPr lang="en-US" dirty="0"/>
              <a:t> </a:t>
            </a:r>
          </a:p>
        </p:txBody>
      </p:sp>
      <p:sp>
        <p:nvSpPr>
          <p:cNvPr id="13" name="Content Placeholder 7">
            <a:extLst>
              <a:ext uri="{FF2B5EF4-FFF2-40B4-BE49-F238E27FC236}">
                <a16:creationId xmlns:a16="http://schemas.microsoft.com/office/drawing/2014/main" id="{1DEA9FDC-933A-D673-02B2-DFC917E1F183}"/>
              </a:ext>
            </a:extLst>
          </p:cNvPr>
          <p:cNvSpPr>
            <a:spLocks noGrp="1"/>
          </p:cNvSpPr>
          <p:nvPr>
            <p:ph sz="quarter" idx="14"/>
          </p:nvPr>
        </p:nvSpPr>
        <p:spPr>
          <a:xfrm>
            <a:off x="5196566" y="2129468"/>
            <a:ext cx="6418935" cy="40931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6" name="Straight Connector 5">
            <a:extLst>
              <a:ext uri="{FF2B5EF4-FFF2-40B4-BE49-F238E27FC236}">
                <a16:creationId xmlns:a16="http://schemas.microsoft.com/office/drawing/2014/main" id="{8F3207AA-DF92-4449-9316-61475F014448}"/>
              </a:ext>
            </a:extLst>
          </p:cNvPr>
          <p:cNvCxnSpPr>
            <a:cxnSpLocks/>
          </p:cNvCxnSpPr>
          <p:nvPr userDrawn="1"/>
        </p:nvCxnSpPr>
        <p:spPr>
          <a:xfrm>
            <a:off x="4554017" y="164150"/>
            <a:ext cx="76379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D34805F9-D010-6E54-928C-1EBB88CBA9D3}"/>
              </a:ext>
            </a:extLst>
          </p:cNvPr>
          <p:cNvCxnSpPr>
            <a:cxnSpLocks/>
          </p:cNvCxnSpPr>
          <p:nvPr userDrawn="1"/>
        </p:nvCxnSpPr>
        <p:spPr>
          <a:xfrm>
            <a:off x="4558521"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A487952-A86B-7C85-B4C5-3B9E9DED85AF}"/>
              </a:ext>
            </a:extLst>
          </p:cNvPr>
          <p:cNvCxnSpPr>
            <a:cxnSpLocks/>
          </p:cNvCxnSpPr>
          <p:nvPr userDrawn="1"/>
        </p:nvCxnSpPr>
        <p:spPr>
          <a:xfrm>
            <a:off x="429793"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2203151"/>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with Picture 2">
    <p:bg>
      <p:bgRef idx="1001">
        <a:schemeClr val="bg1"/>
      </p:bgRef>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A54697B-6BB0-3017-1C4B-D8473D35C9F1}"/>
              </a:ext>
            </a:extLst>
          </p:cNvPr>
          <p:cNvSpPr>
            <a:spLocks noGrp="1"/>
          </p:cNvSpPr>
          <p:nvPr>
            <p:ph type="title"/>
          </p:nvPr>
        </p:nvSpPr>
        <p:spPr>
          <a:xfrm>
            <a:off x="612647" y="634999"/>
            <a:ext cx="6339541" cy="1191320"/>
          </a:xfrm>
        </p:spPr>
        <p:txBody>
          <a:bodyPr anchor="t"/>
          <a:lstStyle/>
          <a:p>
            <a:r>
              <a:rPr lang="en-US"/>
              <a:t>Click to edit Master title style</a:t>
            </a:r>
            <a:endParaRPr lang="en-US" dirty="0"/>
          </a:p>
        </p:txBody>
      </p:sp>
      <p:sp>
        <p:nvSpPr>
          <p:cNvPr id="10" name="Footer Placeholder 9">
            <a:extLst>
              <a:ext uri="{FF2B5EF4-FFF2-40B4-BE49-F238E27FC236}">
                <a16:creationId xmlns:a16="http://schemas.microsoft.com/office/drawing/2014/main" id="{4515DEC4-C967-ABFB-73CF-0A90335332A4}"/>
              </a:ext>
            </a:extLst>
          </p:cNvPr>
          <p:cNvSpPr>
            <a:spLocks noGrp="1"/>
          </p:cNvSpPr>
          <p:nvPr>
            <p:ph type="ftr" sz="quarter" idx="16"/>
          </p:nvPr>
        </p:nvSpPr>
        <p:spPr>
          <a:xfrm rot="16200000">
            <a:off x="-2067302" y="2231454"/>
            <a:ext cx="4564376" cy="429768"/>
          </a:xfrm>
        </p:spPr>
        <p:txBody>
          <a:bodyPr/>
          <a:lstStyle/>
          <a:p>
            <a:r>
              <a:rPr lang="en-US" dirty="0"/>
              <a:t>SAMPLE FOOTER TEXT</a:t>
            </a:r>
          </a:p>
        </p:txBody>
      </p:sp>
      <p:sp>
        <p:nvSpPr>
          <p:cNvPr id="9" name="Date Placeholder 8">
            <a:extLst>
              <a:ext uri="{FF2B5EF4-FFF2-40B4-BE49-F238E27FC236}">
                <a16:creationId xmlns:a16="http://schemas.microsoft.com/office/drawing/2014/main" id="{81177663-FC76-DF36-EEB7-5BE4C6C82F3A}"/>
              </a:ext>
            </a:extLst>
          </p:cNvPr>
          <p:cNvSpPr>
            <a:spLocks noGrp="1"/>
          </p:cNvSpPr>
          <p:nvPr>
            <p:ph type="dt" sz="half" idx="15"/>
          </p:nvPr>
        </p:nvSpPr>
        <p:spPr>
          <a:xfrm rot="16200000">
            <a:off x="-532352" y="5260879"/>
            <a:ext cx="1494475" cy="429768"/>
          </a:xfrm>
        </p:spPr>
        <p:txBody>
          <a:bodyPr/>
          <a:lstStyle/>
          <a:p>
            <a:fld id="{83FF3418-23F6-0E41-81BF-3ADC067979C5}" type="datetime1">
              <a:rPr lang="en-US" smtClean="0"/>
              <a:t>10/10/2025</a:t>
            </a:fld>
            <a:endParaRPr lang="en-US" dirty="0"/>
          </a:p>
        </p:txBody>
      </p:sp>
      <p:sp>
        <p:nvSpPr>
          <p:cNvPr id="12" name="Slide Number Placeholder 11">
            <a:extLst>
              <a:ext uri="{FF2B5EF4-FFF2-40B4-BE49-F238E27FC236}">
                <a16:creationId xmlns:a16="http://schemas.microsoft.com/office/drawing/2014/main" id="{A5A5085F-BE80-B110-AA1F-9DD0919E27D7}"/>
              </a:ext>
            </a:extLst>
          </p:cNvPr>
          <p:cNvSpPr>
            <a:spLocks noGrp="1"/>
          </p:cNvSpPr>
          <p:nvPr>
            <p:ph type="sldNum" sz="quarter" idx="17"/>
          </p:nvPr>
        </p:nvSpPr>
        <p:spPr>
          <a:xfrm>
            <a:off x="1" y="6492875"/>
            <a:ext cx="429207" cy="365125"/>
          </a:xfrm>
        </p:spPr>
        <p:txBody>
          <a:bodyPr/>
          <a:lstStyle/>
          <a:p>
            <a:fld id="{CC057153-B650-4DEB-B370-79DDCFDCE934}" type="slidenum">
              <a:rPr lang="en-US" smtClean="0"/>
              <a:t>‹#›</a:t>
            </a:fld>
            <a:endParaRPr lang="en-US" dirty="0"/>
          </a:p>
        </p:txBody>
      </p:sp>
      <p:cxnSp>
        <p:nvCxnSpPr>
          <p:cNvPr id="3" name="Straight Connector 2">
            <a:extLst>
              <a:ext uri="{FF2B5EF4-FFF2-40B4-BE49-F238E27FC236}">
                <a16:creationId xmlns:a16="http://schemas.microsoft.com/office/drawing/2014/main" id="{967BDF5B-E352-4558-1EFA-37F504BFE32E}"/>
              </a:ext>
            </a:extLst>
          </p:cNvPr>
          <p:cNvCxnSpPr>
            <a:cxnSpLocks/>
          </p:cNvCxnSpPr>
          <p:nvPr userDrawn="1"/>
        </p:nvCxnSpPr>
        <p:spPr>
          <a:xfrm>
            <a:off x="429208" y="164150"/>
            <a:ext cx="719111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Content Placeholder 7">
            <a:extLst>
              <a:ext uri="{FF2B5EF4-FFF2-40B4-BE49-F238E27FC236}">
                <a16:creationId xmlns:a16="http://schemas.microsoft.com/office/drawing/2014/main" id="{071AEEC6-CCC7-7524-30CC-97FFD70292E7}"/>
              </a:ext>
            </a:extLst>
          </p:cNvPr>
          <p:cNvSpPr>
            <a:spLocks noGrp="1"/>
          </p:cNvSpPr>
          <p:nvPr>
            <p:ph sz="quarter" idx="14"/>
          </p:nvPr>
        </p:nvSpPr>
        <p:spPr>
          <a:xfrm>
            <a:off x="612774" y="1975104"/>
            <a:ext cx="6339414" cy="422899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7624831" y="0"/>
            <a:ext cx="4567169" cy="6858000"/>
          </a:xfrm>
          <a:prstGeom prst="rect">
            <a:avLst/>
          </a:prstGeom>
          <a:blipFill dpi="0" rotWithShape="1">
            <a:blip r:embed="rId2">
              <a:alphaModFix amt="60000"/>
            </a:blip>
            <a:srcRect/>
            <a:stretch>
              <a:fillRect/>
            </a:stretch>
          </a:blipFill>
        </p:spPr>
        <p:txBody>
          <a:bodyPr/>
          <a:lstStyle>
            <a:lvl1pPr marL="0" indent="0">
              <a:buNone/>
              <a:defRPr/>
            </a:lvl1pPr>
          </a:lstStyle>
          <a:p>
            <a:r>
              <a:rPr lang="en-US" dirty="0"/>
              <a:t> </a:t>
            </a:r>
          </a:p>
        </p:txBody>
      </p:sp>
      <p:cxnSp>
        <p:nvCxnSpPr>
          <p:cNvPr id="6" name="Straight Connector 5">
            <a:extLst>
              <a:ext uri="{FF2B5EF4-FFF2-40B4-BE49-F238E27FC236}">
                <a16:creationId xmlns:a16="http://schemas.microsoft.com/office/drawing/2014/main" id="{D02BFE52-C7C3-A7E3-F6D9-EDECDF40EF56}"/>
              </a:ext>
            </a:extLst>
          </p:cNvPr>
          <p:cNvCxnSpPr>
            <a:cxnSpLocks/>
          </p:cNvCxnSpPr>
          <p:nvPr userDrawn="1"/>
        </p:nvCxnSpPr>
        <p:spPr>
          <a:xfrm>
            <a:off x="7620327"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1C0473F-E6DB-D181-43D0-0D5C945184BB}"/>
              </a:ext>
            </a:extLst>
          </p:cNvPr>
          <p:cNvCxnSpPr>
            <a:cxnSpLocks/>
          </p:cNvCxnSpPr>
          <p:nvPr userDrawn="1"/>
        </p:nvCxnSpPr>
        <p:spPr>
          <a:xfrm>
            <a:off x="429793"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8850299"/>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with Picture 3">
    <p:bg>
      <p:bgRef idx="1001">
        <a:schemeClr val="bg1"/>
      </p:bgRef>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B5514FA0-05E8-2961-1038-EAF5251DC614}"/>
              </a:ext>
            </a:extLst>
          </p:cNvPr>
          <p:cNvSpPr>
            <a:spLocks noGrp="1"/>
          </p:cNvSpPr>
          <p:nvPr>
            <p:ph type="title"/>
          </p:nvPr>
        </p:nvSpPr>
        <p:spPr>
          <a:xfrm>
            <a:off x="4487024" y="634999"/>
            <a:ext cx="6950232" cy="1124525"/>
          </a:xfrm>
        </p:spPr>
        <p:txBody>
          <a:bodyPr anchor="t"/>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5446E4B5-B423-4137-0255-D68BAC85BE95}"/>
              </a:ext>
            </a:extLst>
          </p:cNvPr>
          <p:cNvSpPr>
            <a:spLocks noGrp="1"/>
          </p:cNvSpPr>
          <p:nvPr>
            <p:ph type="ftr" sz="quarter" idx="16"/>
          </p:nvPr>
        </p:nvSpPr>
        <p:spPr>
          <a:xfrm rot="16200000">
            <a:off x="-2067304" y="2231454"/>
            <a:ext cx="4564376" cy="429768"/>
          </a:xfrm>
        </p:spPr>
        <p:txBody>
          <a:bodyPr/>
          <a:lstStyle/>
          <a:p>
            <a:r>
              <a:rPr lang="en-US" dirty="0"/>
              <a:t>SAMPLE FOOTER TEXT</a:t>
            </a:r>
          </a:p>
        </p:txBody>
      </p:sp>
      <p:sp>
        <p:nvSpPr>
          <p:cNvPr id="3" name="Date Placeholder 2">
            <a:extLst>
              <a:ext uri="{FF2B5EF4-FFF2-40B4-BE49-F238E27FC236}">
                <a16:creationId xmlns:a16="http://schemas.microsoft.com/office/drawing/2014/main" id="{F0BFB53A-8FDF-F131-DCF2-D7BECE95381F}"/>
              </a:ext>
            </a:extLst>
          </p:cNvPr>
          <p:cNvSpPr>
            <a:spLocks noGrp="1"/>
          </p:cNvSpPr>
          <p:nvPr>
            <p:ph type="dt" sz="half" idx="15"/>
          </p:nvPr>
        </p:nvSpPr>
        <p:spPr>
          <a:xfrm rot="16200000">
            <a:off x="-532354" y="5260879"/>
            <a:ext cx="1494474" cy="429768"/>
          </a:xfrm>
        </p:spPr>
        <p:txBody>
          <a:bodyPr/>
          <a:lstStyle/>
          <a:p>
            <a:fld id="{F2A5EBC1-EEC5-7C42-832C-A9026EE0BC29}" type="datetime1">
              <a:rPr lang="en-US" smtClean="0"/>
              <a:t>10/10/2025</a:t>
            </a:fld>
            <a:endParaRPr lang="en-US" dirty="0"/>
          </a:p>
        </p:txBody>
      </p:sp>
      <p:sp>
        <p:nvSpPr>
          <p:cNvPr id="9" name="Slide Number Placeholder 8">
            <a:extLst>
              <a:ext uri="{FF2B5EF4-FFF2-40B4-BE49-F238E27FC236}">
                <a16:creationId xmlns:a16="http://schemas.microsoft.com/office/drawing/2014/main" id="{79FEC5A8-0DCB-9EEB-83E2-0411804C543D}"/>
              </a:ext>
            </a:extLst>
          </p:cNvPr>
          <p:cNvSpPr>
            <a:spLocks noGrp="1"/>
          </p:cNvSpPr>
          <p:nvPr>
            <p:ph type="sldNum" sz="quarter" idx="17"/>
          </p:nvPr>
        </p:nvSpPr>
        <p:spPr/>
        <p:txBody>
          <a:bodyPr/>
          <a:lstStyle/>
          <a:p>
            <a:fld id="{CC057153-B650-4DEB-B370-79DDCFDCE934}" type="slidenum">
              <a:rPr lang="en-US" smtClean="0"/>
              <a:t>‹#›</a:t>
            </a:fld>
            <a:endParaRPr lang="en-US" dirty="0"/>
          </a:p>
        </p:txBody>
      </p:sp>
      <p:cxnSp>
        <p:nvCxnSpPr>
          <p:cNvPr id="10" name="Straight Connector 9">
            <a:extLst>
              <a:ext uri="{FF2B5EF4-FFF2-40B4-BE49-F238E27FC236}">
                <a16:creationId xmlns:a16="http://schemas.microsoft.com/office/drawing/2014/main" id="{5EA26726-2193-5028-87FF-55119A73A643}"/>
              </a:ext>
            </a:extLst>
          </p:cNvPr>
          <p:cNvCxnSpPr>
            <a:cxnSpLocks/>
          </p:cNvCxnSpPr>
          <p:nvPr userDrawn="1"/>
        </p:nvCxnSpPr>
        <p:spPr>
          <a:xfrm>
            <a:off x="3854841" y="164150"/>
            <a:ext cx="833715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598328" y="0"/>
            <a:ext cx="3256513" cy="6858000"/>
          </a:xfrm>
          <a:prstGeom prst="rect">
            <a:avLst/>
          </a:prstGeom>
          <a:blipFill dpi="0" rotWithShape="1">
            <a:blip r:embed="rId2">
              <a:alphaModFix amt="60000"/>
            </a:blip>
            <a:srcRect/>
            <a:stretch>
              <a:fillRect l="-74" r="-74"/>
            </a:stretch>
          </a:blipFill>
        </p:spPr>
        <p:txBody>
          <a:bodyPr/>
          <a:lstStyle>
            <a:lvl1pPr marL="0" indent="0">
              <a:buNone/>
              <a:defRPr/>
            </a:lvl1pPr>
          </a:lstStyle>
          <a:p>
            <a:r>
              <a:rPr lang="en-US" dirty="0"/>
              <a:t> </a:t>
            </a:r>
          </a:p>
        </p:txBody>
      </p:sp>
      <p:cxnSp>
        <p:nvCxnSpPr>
          <p:cNvPr id="5" name="Straight Connector 4">
            <a:extLst>
              <a:ext uri="{FF2B5EF4-FFF2-40B4-BE49-F238E27FC236}">
                <a16:creationId xmlns:a16="http://schemas.microsoft.com/office/drawing/2014/main" id="{1FAA0E72-1F2C-EAE4-77B7-9FF7C88D21DD}"/>
              </a:ext>
            </a:extLst>
          </p:cNvPr>
          <p:cNvCxnSpPr>
            <a:cxnSpLocks/>
          </p:cNvCxnSpPr>
          <p:nvPr userDrawn="1"/>
        </p:nvCxnSpPr>
        <p:spPr>
          <a:xfrm>
            <a:off x="3854841"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EA80D3F-C3CE-0859-0D1F-594C0503DBAA}"/>
              </a:ext>
            </a:extLst>
          </p:cNvPr>
          <p:cNvCxnSpPr>
            <a:cxnSpLocks/>
          </p:cNvCxnSpPr>
          <p:nvPr userDrawn="1"/>
        </p:nvCxnSpPr>
        <p:spPr>
          <a:xfrm>
            <a:off x="429793"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Content Placeholder 7">
            <a:extLst>
              <a:ext uri="{FF2B5EF4-FFF2-40B4-BE49-F238E27FC236}">
                <a16:creationId xmlns:a16="http://schemas.microsoft.com/office/drawing/2014/main" id="{7A9AAC07-CAB1-CF16-5C97-C863D7E6BD22}"/>
              </a:ext>
            </a:extLst>
          </p:cNvPr>
          <p:cNvSpPr>
            <a:spLocks noGrp="1"/>
          </p:cNvSpPr>
          <p:nvPr>
            <p:ph sz="quarter" idx="14"/>
          </p:nvPr>
        </p:nvSpPr>
        <p:spPr>
          <a:xfrm>
            <a:off x="4487024" y="1879608"/>
            <a:ext cx="6950232" cy="434338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85813899"/>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p:bg>
      <p:bgRef idx="1001">
        <a:schemeClr val="bg1"/>
      </p:bgRef>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6E5A671A-CD1D-3726-5EBC-4251B0B1F630}"/>
              </a:ext>
            </a:extLst>
          </p:cNvPr>
          <p:cNvCxnSpPr/>
          <p:nvPr/>
        </p:nvCxnSpPr>
        <p:spPr>
          <a:xfrm>
            <a:off x="429209" y="164150"/>
            <a:ext cx="1176279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12646" y="634991"/>
            <a:ext cx="11323505" cy="755659"/>
          </a:xfrm>
        </p:spPr>
        <p:txBody>
          <a:body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a:xfrm rot="16200000">
            <a:off x="-2067304" y="2241964"/>
            <a:ext cx="4564376" cy="429768"/>
          </a:xfrm>
        </p:spPr>
        <p:txBody>
          <a:bodyPr/>
          <a:lstStyle/>
          <a:p>
            <a:r>
              <a:rPr lang="en-US" dirty="0"/>
              <a:t>SAMPLE FOOTER TEXT</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553ED406-9BBB-8243-8F57-F2904DFCFBBC}" type="datetime1">
              <a:rPr lang="en-US" smtClean="0"/>
              <a:t>10/10/2025</a:t>
            </a:fld>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cxnSp>
        <p:nvCxnSpPr>
          <p:cNvPr id="9" name="Straight Connector 8">
            <a:extLst>
              <a:ext uri="{FF2B5EF4-FFF2-40B4-BE49-F238E27FC236}">
                <a16:creationId xmlns:a16="http://schemas.microsoft.com/office/drawing/2014/main" id="{652BC221-6328-07B8-5E00-E12DFAC6BF43}"/>
              </a:ext>
            </a:extLst>
          </p:cNvPr>
          <p:cNvCxnSpPr>
            <a:cxnSpLocks/>
          </p:cNvCxnSpPr>
          <p:nvPr userDrawn="1"/>
        </p:nvCxnSpPr>
        <p:spPr>
          <a:xfrm>
            <a:off x="429793"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612646" y="1572050"/>
            <a:ext cx="11323505" cy="4920463"/>
          </a:xfrm>
          <a:prstGeom prst="rect">
            <a:avLst/>
          </a:prstGeo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15336815"/>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with Picture 4">
    <p:bg>
      <p:bgRef idx="1001">
        <a:schemeClr val="bg1"/>
      </p:bgRef>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616649CF-C20C-7376-D09A-88A289B7A347}"/>
              </a:ext>
            </a:extLst>
          </p:cNvPr>
          <p:cNvCxnSpPr>
            <a:cxnSpLocks/>
          </p:cNvCxnSpPr>
          <p:nvPr userDrawn="1"/>
        </p:nvCxnSpPr>
        <p:spPr>
          <a:xfrm>
            <a:off x="429208" y="164150"/>
            <a:ext cx="850627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2035DE79-838A-407A-D882-E2ECC332BA37}"/>
              </a:ext>
            </a:extLst>
          </p:cNvPr>
          <p:cNvSpPr>
            <a:spLocks noGrp="1"/>
          </p:cNvSpPr>
          <p:nvPr>
            <p:ph type="title"/>
          </p:nvPr>
        </p:nvSpPr>
        <p:spPr>
          <a:xfrm>
            <a:off x="612646" y="634999"/>
            <a:ext cx="8053370" cy="932688"/>
          </a:xfrm>
        </p:spPr>
        <p:txBody>
          <a:bodyPr anchor="t"/>
          <a:lstStyle/>
          <a:p>
            <a:r>
              <a:rPr lang="en-US"/>
              <a:t>Click to edit Master title style</a:t>
            </a:r>
            <a:endParaRPr lang="en-US" dirty="0"/>
          </a:p>
        </p:txBody>
      </p:sp>
      <p:sp>
        <p:nvSpPr>
          <p:cNvPr id="9" name="Footer Placeholder 8">
            <a:extLst>
              <a:ext uri="{FF2B5EF4-FFF2-40B4-BE49-F238E27FC236}">
                <a16:creationId xmlns:a16="http://schemas.microsoft.com/office/drawing/2014/main" id="{820916D3-99FA-E971-607F-14E290E58854}"/>
              </a:ext>
            </a:extLst>
          </p:cNvPr>
          <p:cNvSpPr>
            <a:spLocks noGrp="1"/>
          </p:cNvSpPr>
          <p:nvPr>
            <p:ph type="ftr" sz="quarter" idx="16"/>
          </p:nvPr>
        </p:nvSpPr>
        <p:spPr>
          <a:xfrm rot="16200000">
            <a:off x="-2067302" y="2231454"/>
            <a:ext cx="4564376" cy="429768"/>
          </a:xfrm>
        </p:spPr>
        <p:txBody>
          <a:bodyPr/>
          <a:lstStyle/>
          <a:p>
            <a:r>
              <a:rPr lang="en-US" dirty="0"/>
              <a:t>SAMPLE FOOTER TEXT</a:t>
            </a:r>
          </a:p>
        </p:txBody>
      </p:sp>
      <p:sp>
        <p:nvSpPr>
          <p:cNvPr id="4" name="Date Placeholder 3">
            <a:extLst>
              <a:ext uri="{FF2B5EF4-FFF2-40B4-BE49-F238E27FC236}">
                <a16:creationId xmlns:a16="http://schemas.microsoft.com/office/drawing/2014/main" id="{9F3CAD5B-18BB-E21E-3A4C-7BAACB8519A4}"/>
              </a:ext>
            </a:extLst>
          </p:cNvPr>
          <p:cNvSpPr>
            <a:spLocks noGrp="1"/>
          </p:cNvSpPr>
          <p:nvPr>
            <p:ph type="dt" sz="half" idx="15"/>
          </p:nvPr>
        </p:nvSpPr>
        <p:spPr>
          <a:xfrm rot="16200000">
            <a:off x="-532352" y="5260879"/>
            <a:ext cx="1494475" cy="429768"/>
          </a:xfrm>
        </p:spPr>
        <p:txBody>
          <a:bodyPr/>
          <a:lstStyle/>
          <a:p>
            <a:fld id="{0CAB06F6-E685-BB44-8251-DAABC7824548}" type="datetime1">
              <a:rPr lang="en-US" smtClean="0"/>
              <a:t>10/10/2025</a:t>
            </a:fld>
            <a:endParaRPr lang="en-US" dirty="0"/>
          </a:p>
        </p:txBody>
      </p:sp>
      <p:sp>
        <p:nvSpPr>
          <p:cNvPr id="10" name="Slide Number Placeholder 9">
            <a:extLst>
              <a:ext uri="{FF2B5EF4-FFF2-40B4-BE49-F238E27FC236}">
                <a16:creationId xmlns:a16="http://schemas.microsoft.com/office/drawing/2014/main" id="{BBDEAB8E-8806-A459-E320-4CA2B455BFD7}"/>
              </a:ext>
            </a:extLst>
          </p:cNvPr>
          <p:cNvSpPr>
            <a:spLocks noGrp="1"/>
          </p:cNvSpPr>
          <p:nvPr>
            <p:ph type="sldNum" sz="quarter" idx="17"/>
          </p:nvPr>
        </p:nvSpPr>
        <p:spPr>
          <a:xfrm>
            <a:off x="1" y="6492240"/>
            <a:ext cx="429207" cy="365125"/>
          </a:xfrm>
        </p:spPr>
        <p:txBody>
          <a:bodyPr/>
          <a:lstStyle/>
          <a:p>
            <a:fld id="{CC057153-B650-4DEB-B370-79DDCFDCE934}" type="slidenum">
              <a:rPr lang="en-US" smtClean="0"/>
              <a:t>‹#›</a:t>
            </a:fld>
            <a:endParaRPr lang="en-US" dirty="0"/>
          </a:p>
        </p:txBody>
      </p:sp>
      <p:cxnSp>
        <p:nvCxnSpPr>
          <p:cNvPr id="12" name="Straight Connector 11">
            <a:extLst>
              <a:ext uri="{FF2B5EF4-FFF2-40B4-BE49-F238E27FC236}">
                <a16:creationId xmlns:a16="http://schemas.microsoft.com/office/drawing/2014/main" id="{BB030F47-B045-036A-B67B-EF84DE9E2A8D}"/>
              </a:ext>
            </a:extLst>
          </p:cNvPr>
          <p:cNvCxnSpPr>
            <a:cxnSpLocks/>
          </p:cNvCxnSpPr>
          <p:nvPr userDrawn="1"/>
        </p:nvCxnSpPr>
        <p:spPr>
          <a:xfrm>
            <a:off x="429793"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Content Placeholder 7">
            <a:extLst>
              <a:ext uri="{FF2B5EF4-FFF2-40B4-BE49-F238E27FC236}">
                <a16:creationId xmlns:a16="http://schemas.microsoft.com/office/drawing/2014/main" id="{74611DE4-D3F2-8522-9161-AA66017D25C5}"/>
              </a:ext>
            </a:extLst>
          </p:cNvPr>
          <p:cNvSpPr>
            <a:spLocks noGrp="1"/>
          </p:cNvSpPr>
          <p:nvPr>
            <p:ph sz="quarter" idx="14"/>
          </p:nvPr>
        </p:nvSpPr>
        <p:spPr>
          <a:xfrm>
            <a:off x="612646" y="1710153"/>
            <a:ext cx="8053370" cy="453537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Picture Placeholder 10">
            <a:extLst>
              <a:ext uri="{FF2B5EF4-FFF2-40B4-BE49-F238E27FC236}">
                <a16:creationId xmlns:a16="http://schemas.microsoft.com/office/drawing/2014/main" id="{30B91F0A-C479-FEF7-833F-CCE5C4EB4617}"/>
              </a:ext>
            </a:extLst>
          </p:cNvPr>
          <p:cNvSpPr>
            <a:spLocks noGrp="1"/>
          </p:cNvSpPr>
          <p:nvPr>
            <p:ph type="pic" sz="quarter" idx="13" hasCustomPrompt="1"/>
          </p:nvPr>
        </p:nvSpPr>
        <p:spPr>
          <a:xfrm>
            <a:off x="8935487" y="0"/>
            <a:ext cx="3256513" cy="6858000"/>
          </a:xfrm>
          <a:prstGeom prst="rect">
            <a:avLst/>
          </a:prstGeom>
          <a:blipFill dpi="0" rotWithShape="1">
            <a:blip r:embed="rId2">
              <a:alphaModFix amt="60000"/>
            </a:blip>
            <a:srcRect/>
            <a:stretch>
              <a:fillRect/>
            </a:stretch>
          </a:blipFill>
        </p:spPr>
        <p:txBody>
          <a:bodyPr/>
          <a:lstStyle>
            <a:lvl1pPr marL="0" indent="0">
              <a:buNone/>
              <a:defRPr/>
            </a:lvl1pPr>
          </a:lstStyle>
          <a:p>
            <a:r>
              <a:rPr lang="en-US" dirty="0"/>
              <a:t> </a:t>
            </a:r>
          </a:p>
        </p:txBody>
      </p:sp>
      <p:cxnSp>
        <p:nvCxnSpPr>
          <p:cNvPr id="6" name="Straight Connector 5">
            <a:extLst>
              <a:ext uri="{FF2B5EF4-FFF2-40B4-BE49-F238E27FC236}">
                <a16:creationId xmlns:a16="http://schemas.microsoft.com/office/drawing/2014/main" id="{83378864-FFEC-CA89-08FD-A1FFF3F03CA9}"/>
              </a:ext>
            </a:extLst>
          </p:cNvPr>
          <p:cNvCxnSpPr>
            <a:cxnSpLocks/>
          </p:cNvCxnSpPr>
          <p:nvPr userDrawn="1"/>
        </p:nvCxnSpPr>
        <p:spPr>
          <a:xfrm>
            <a:off x="8935487"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4778527"/>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with Picture 5">
    <p:bg>
      <p:bgRef idx="1001">
        <a:schemeClr val="bg1"/>
      </p:bgRef>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AF30E7C-B7B6-19F0-A56E-A9173599A966}"/>
              </a:ext>
            </a:extLst>
          </p:cNvPr>
          <p:cNvSpPr>
            <a:spLocks noGrp="1"/>
          </p:cNvSpPr>
          <p:nvPr>
            <p:ph type="title"/>
          </p:nvPr>
        </p:nvSpPr>
        <p:spPr>
          <a:xfrm>
            <a:off x="7094553" y="634999"/>
            <a:ext cx="4477512" cy="1328932"/>
          </a:xfrm>
        </p:spPr>
        <p:txBody>
          <a:bodyPr anchor="t">
            <a:noAutofit/>
          </a:bodyPr>
          <a:lstStyle>
            <a:lvl1pPr>
              <a:defRPr sz="3600"/>
            </a:lvl1pPr>
          </a:lstStyle>
          <a:p>
            <a:r>
              <a:rPr lang="en-US"/>
              <a:t>Click to edit Master title style</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rot="16200000">
            <a:off x="-2067304" y="2231454"/>
            <a:ext cx="4564376" cy="429768"/>
          </a:xfrm>
        </p:spPr>
        <p:txBody>
          <a:bodyPr/>
          <a:lstStyle/>
          <a:p>
            <a:r>
              <a:rPr lang="en-US" dirty="0"/>
              <a:t>SAMPLE FOOTER TEXT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rot="16200000">
            <a:off x="-531666" y="5260191"/>
            <a:ext cx="1493097" cy="429768"/>
          </a:xfrm>
        </p:spPr>
        <p:txBody>
          <a:bodyPr/>
          <a:lstStyle>
            <a:lvl1pPr>
              <a:defRPr>
                <a:solidFill>
                  <a:schemeClr val="tx1"/>
                </a:solidFill>
                <a:effectLst/>
              </a:defRPr>
            </a:lvl1pPr>
          </a:lstStyle>
          <a:p>
            <a:fld id="{18FB12C4-D228-0548-ADB4-1A4C8851F4D3}" type="datetime1">
              <a:rPr lang="en-US" smtClean="0"/>
              <a:t>10/10/2025</a:t>
            </a:fld>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cxnSp>
        <p:nvCxnSpPr>
          <p:cNvPr id="10" name="Straight Connector 9">
            <a:extLst>
              <a:ext uri="{FF2B5EF4-FFF2-40B4-BE49-F238E27FC236}">
                <a16:creationId xmlns:a16="http://schemas.microsoft.com/office/drawing/2014/main" id="{B44E0F01-74F8-4E05-0BF9-107555BA139C}"/>
              </a:ext>
            </a:extLst>
          </p:cNvPr>
          <p:cNvCxnSpPr>
            <a:cxnSpLocks/>
          </p:cNvCxnSpPr>
          <p:nvPr userDrawn="1"/>
        </p:nvCxnSpPr>
        <p:spPr>
          <a:xfrm>
            <a:off x="6453101" y="164150"/>
            <a:ext cx="573889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609599" y="0"/>
            <a:ext cx="5843502" cy="6858000"/>
          </a:xfrm>
          <a:prstGeom prst="rect">
            <a:avLst/>
          </a:prstGeom>
          <a:blipFill dpi="0" rotWithShape="1">
            <a:blip r:embed="rId2">
              <a:alphaModFix amt="60000"/>
            </a:blip>
            <a:srcRect/>
            <a:stretch>
              <a:fillRect/>
            </a:stretch>
          </a:blipFill>
        </p:spPr>
        <p:txBody>
          <a:bodyPr/>
          <a:lstStyle>
            <a:lvl1pPr marL="0" indent="0">
              <a:buNone/>
              <a:defRPr/>
            </a:lvl1pPr>
          </a:lstStyle>
          <a:p>
            <a:r>
              <a:rPr lang="en-US" dirty="0"/>
              <a:t> </a:t>
            </a:r>
          </a:p>
        </p:txBody>
      </p:sp>
      <p:cxnSp>
        <p:nvCxnSpPr>
          <p:cNvPr id="3" name="Straight Connector 2">
            <a:extLst>
              <a:ext uri="{FF2B5EF4-FFF2-40B4-BE49-F238E27FC236}">
                <a16:creationId xmlns:a16="http://schemas.microsoft.com/office/drawing/2014/main" id="{A85E70CC-C7D7-B9CE-493E-0579781D2D31}"/>
              </a:ext>
            </a:extLst>
          </p:cNvPr>
          <p:cNvCxnSpPr>
            <a:cxnSpLocks/>
          </p:cNvCxnSpPr>
          <p:nvPr userDrawn="1"/>
        </p:nvCxnSpPr>
        <p:spPr>
          <a:xfrm>
            <a:off x="6453101"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0E830231-922B-910E-CA0F-2B635AE5E80F}"/>
              </a:ext>
            </a:extLst>
          </p:cNvPr>
          <p:cNvCxnSpPr>
            <a:cxnSpLocks/>
          </p:cNvCxnSpPr>
          <p:nvPr userDrawn="1"/>
        </p:nvCxnSpPr>
        <p:spPr>
          <a:xfrm>
            <a:off x="429793"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Content Placeholder 7">
            <a:extLst>
              <a:ext uri="{FF2B5EF4-FFF2-40B4-BE49-F238E27FC236}">
                <a16:creationId xmlns:a16="http://schemas.microsoft.com/office/drawing/2014/main" id="{2805764E-60E5-FE62-A39B-C399C892CA28}"/>
              </a:ext>
            </a:extLst>
          </p:cNvPr>
          <p:cNvSpPr>
            <a:spLocks noGrp="1"/>
          </p:cNvSpPr>
          <p:nvPr>
            <p:ph sz="quarter" idx="15"/>
          </p:nvPr>
        </p:nvSpPr>
        <p:spPr>
          <a:xfrm>
            <a:off x="7094553" y="2110570"/>
            <a:ext cx="4477512" cy="428257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4695779"/>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with Picture 6">
    <p:bg>
      <p:bgRef idx="1001">
        <a:schemeClr val="bg1"/>
      </p:bgRef>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378C3E4-9A2C-A408-E558-ACBB88C70840}"/>
              </a:ext>
            </a:extLst>
          </p:cNvPr>
          <p:cNvSpPr>
            <a:spLocks noGrp="1"/>
          </p:cNvSpPr>
          <p:nvPr>
            <p:ph type="title"/>
          </p:nvPr>
        </p:nvSpPr>
        <p:spPr>
          <a:xfrm>
            <a:off x="612649" y="632326"/>
            <a:ext cx="4494189" cy="1288169"/>
          </a:xfrm>
        </p:spPr>
        <p:txBody>
          <a:bodyPr anchor="t">
            <a:noAutofit/>
          </a:bodyPr>
          <a:lstStyle>
            <a:lvl1pPr>
              <a:defRPr sz="3600"/>
            </a:lvl1pPr>
          </a:lstStyle>
          <a:p>
            <a:r>
              <a:rPr lang="en-US"/>
              <a:t>Click to edit Master title style</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rot="16200000">
            <a:off x="-2071905" y="2231455"/>
            <a:ext cx="4564377" cy="429768"/>
          </a:xfrm>
        </p:spPr>
        <p:txBody>
          <a:bodyPr/>
          <a:lstStyle>
            <a:lvl1pPr>
              <a:defRPr>
                <a:solidFill>
                  <a:schemeClr val="tx1"/>
                </a:solidFill>
                <a:effectLst/>
              </a:defRPr>
            </a:lvl1pPr>
          </a:lstStyle>
          <a:p>
            <a:r>
              <a:rPr lang="en-US" dirty="0"/>
              <a:t>SAMPLE FOOTER TEXT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rot="16200000">
            <a:off x="-536954" y="5260879"/>
            <a:ext cx="1494474" cy="429768"/>
          </a:xfrm>
        </p:spPr>
        <p:txBody>
          <a:bodyPr/>
          <a:lstStyle/>
          <a:p>
            <a:fld id="{2992CB46-8CF1-8348-978D-ADB871DB2637}" type="datetime1">
              <a:rPr lang="en-US" smtClean="0"/>
              <a:t>10/10/2025</a:t>
            </a:fld>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4601" y="6492240"/>
            <a:ext cx="429207" cy="365760"/>
          </a:xfrm>
        </p:spPr>
        <p:txBody>
          <a:bodyPr/>
          <a:lstStyle>
            <a:lvl1pPr>
              <a:defRPr>
                <a:solidFill>
                  <a:schemeClr val="tx1"/>
                </a:solidFill>
                <a:effectLst/>
              </a:defRPr>
            </a:lvl1pPr>
          </a:lstStyle>
          <a:p>
            <a:fld id="{CC057153-B650-4DEB-B370-79DDCFDCE934}" type="slidenum">
              <a:rPr lang="en-US" smtClean="0"/>
              <a:pPr/>
              <a:t>‹#›</a:t>
            </a:fld>
            <a:endParaRPr lang="en-US" dirty="0"/>
          </a:p>
        </p:txBody>
      </p:sp>
      <p:sp>
        <p:nvSpPr>
          <p:cNvPr id="9" name="Content Placeholder 7">
            <a:extLst>
              <a:ext uri="{FF2B5EF4-FFF2-40B4-BE49-F238E27FC236}">
                <a16:creationId xmlns:a16="http://schemas.microsoft.com/office/drawing/2014/main" id="{3FB30328-57E8-EA3D-F9A4-154570AE3DF0}"/>
              </a:ext>
            </a:extLst>
          </p:cNvPr>
          <p:cNvSpPr>
            <a:spLocks noGrp="1"/>
          </p:cNvSpPr>
          <p:nvPr>
            <p:ph sz="quarter" idx="14"/>
          </p:nvPr>
        </p:nvSpPr>
        <p:spPr>
          <a:xfrm>
            <a:off x="612775" y="2068714"/>
            <a:ext cx="4494063" cy="415695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Picture Placeholder 10">
            <a:extLst>
              <a:ext uri="{FF2B5EF4-FFF2-40B4-BE49-F238E27FC236}">
                <a16:creationId xmlns:a16="http://schemas.microsoft.com/office/drawing/2014/main" id="{39DAEF4D-3959-2C17-59C0-0C51806BBED5}"/>
              </a:ext>
            </a:extLst>
          </p:cNvPr>
          <p:cNvSpPr>
            <a:spLocks noGrp="1"/>
          </p:cNvSpPr>
          <p:nvPr>
            <p:ph type="pic" sz="quarter" idx="15" hasCustomPrompt="1"/>
          </p:nvPr>
        </p:nvSpPr>
        <p:spPr>
          <a:xfrm>
            <a:off x="5658928" y="0"/>
            <a:ext cx="6533072" cy="6858000"/>
          </a:xfrm>
          <a:prstGeom prst="rect">
            <a:avLst/>
          </a:prstGeom>
          <a:blipFill dpi="0" rotWithShape="1">
            <a:blip r:embed="rId2">
              <a:alphaModFix amt="60000"/>
            </a:blip>
            <a:srcRect/>
            <a:stretch>
              <a:fillRect l="-154" r="-154"/>
            </a:stretch>
          </a:blipFill>
        </p:spPr>
        <p:txBody>
          <a:bodyPr/>
          <a:lstStyle>
            <a:lvl1pPr marL="0" indent="0">
              <a:buNone/>
              <a:defRPr/>
            </a:lvl1pPr>
          </a:lstStyle>
          <a:p>
            <a:r>
              <a:rPr lang="en-US" dirty="0"/>
              <a:t> </a:t>
            </a:r>
          </a:p>
        </p:txBody>
      </p:sp>
      <p:cxnSp>
        <p:nvCxnSpPr>
          <p:cNvPr id="3" name="Straight Connector 2">
            <a:extLst>
              <a:ext uri="{FF2B5EF4-FFF2-40B4-BE49-F238E27FC236}">
                <a16:creationId xmlns:a16="http://schemas.microsoft.com/office/drawing/2014/main" id="{8812D87E-65D6-AA23-C2F1-6ACD679648B1}"/>
              </a:ext>
            </a:extLst>
          </p:cNvPr>
          <p:cNvCxnSpPr>
            <a:cxnSpLocks/>
          </p:cNvCxnSpPr>
          <p:nvPr userDrawn="1"/>
        </p:nvCxnSpPr>
        <p:spPr>
          <a:xfrm>
            <a:off x="431800" y="164150"/>
            <a:ext cx="521387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CC1A446-6BAE-22CC-E376-C7034DBFDE71}"/>
              </a:ext>
            </a:extLst>
          </p:cNvPr>
          <p:cNvCxnSpPr>
            <a:cxnSpLocks/>
          </p:cNvCxnSpPr>
          <p:nvPr userDrawn="1"/>
        </p:nvCxnSpPr>
        <p:spPr>
          <a:xfrm>
            <a:off x="5656309" y="372"/>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4047466-B04C-40AF-946A-45572220C733}"/>
              </a:ext>
            </a:extLst>
          </p:cNvPr>
          <p:cNvCxnSpPr>
            <a:cxnSpLocks/>
          </p:cNvCxnSpPr>
          <p:nvPr userDrawn="1"/>
        </p:nvCxnSpPr>
        <p:spPr>
          <a:xfrm>
            <a:off x="429793"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5314170"/>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with Picture 7">
    <p:bg>
      <p:bgRef idx="1001">
        <a:schemeClr val="bg1"/>
      </p:bgRef>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4496FAE0-B42A-699E-0194-1D9B07385D83}"/>
              </a:ext>
            </a:extLst>
          </p:cNvPr>
          <p:cNvSpPr>
            <a:spLocks noGrp="1"/>
          </p:cNvSpPr>
          <p:nvPr>
            <p:ph type="title"/>
          </p:nvPr>
        </p:nvSpPr>
        <p:spPr>
          <a:xfrm>
            <a:off x="8212663" y="634999"/>
            <a:ext cx="3363514" cy="1667226"/>
          </a:xfrm>
        </p:spPr>
        <p:txBody>
          <a:bodyPr anchor="t">
            <a:noAutofit/>
          </a:bodyPr>
          <a:lstStyle>
            <a:lvl1pPr>
              <a:defRPr sz="3600"/>
            </a:lvl1pPr>
          </a:lstStyle>
          <a:p>
            <a:r>
              <a:rPr lang="en-US"/>
              <a:t>Click to edit Master title style</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rot="16200000">
            <a:off x="-2067304" y="2231454"/>
            <a:ext cx="4564376" cy="429768"/>
          </a:xfrm>
        </p:spPr>
        <p:txBody>
          <a:bodyPr/>
          <a:lstStyle/>
          <a:p>
            <a:r>
              <a:rPr lang="en-US" dirty="0"/>
              <a:t>SAMPLE FOOTER TEXT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rot="16200000">
            <a:off x="-532354" y="5260879"/>
            <a:ext cx="1494473" cy="429768"/>
          </a:xfrm>
        </p:spPr>
        <p:txBody>
          <a:bodyPr/>
          <a:lstStyle>
            <a:lvl1pPr>
              <a:defRPr>
                <a:solidFill>
                  <a:schemeClr val="tx1"/>
                </a:solidFill>
                <a:effectLst/>
              </a:defRPr>
            </a:lvl1pPr>
          </a:lstStyle>
          <a:p>
            <a:fld id="{C35D9022-AF13-914E-AAF5-06802DCD2AF1}" type="datetime1">
              <a:rPr lang="en-US" smtClean="0"/>
              <a:t>10/10/2025</a:t>
            </a:fld>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
        <p:nvSpPr>
          <p:cNvPr id="13" name="Picture Placeholder 10">
            <a:extLst>
              <a:ext uri="{FF2B5EF4-FFF2-40B4-BE49-F238E27FC236}">
                <a16:creationId xmlns:a16="http://schemas.microsoft.com/office/drawing/2014/main" id="{2CCC32EC-CCE1-D04B-E748-1BE84D20874B}"/>
              </a:ext>
            </a:extLst>
          </p:cNvPr>
          <p:cNvSpPr>
            <a:spLocks noGrp="1"/>
          </p:cNvSpPr>
          <p:nvPr>
            <p:ph type="pic" sz="quarter" idx="14" hasCustomPrompt="1"/>
          </p:nvPr>
        </p:nvSpPr>
        <p:spPr>
          <a:xfrm>
            <a:off x="597134" y="0"/>
            <a:ext cx="6987010" cy="6858000"/>
          </a:xfrm>
          <a:prstGeom prst="rect">
            <a:avLst/>
          </a:prstGeom>
          <a:blipFill dpi="0" rotWithShape="1">
            <a:blip r:embed="rId2">
              <a:alphaModFix amt="60000"/>
            </a:blip>
            <a:srcRect/>
            <a:stretch>
              <a:fillRect/>
            </a:stretch>
          </a:blipFill>
        </p:spPr>
        <p:txBody>
          <a:bodyPr/>
          <a:lstStyle>
            <a:lvl1pPr marL="0" indent="0">
              <a:buNone/>
              <a:defRPr/>
            </a:lvl1pPr>
          </a:lstStyle>
          <a:p>
            <a:r>
              <a:rPr lang="en-US" dirty="0"/>
              <a:t> </a:t>
            </a:r>
          </a:p>
        </p:txBody>
      </p:sp>
      <p:sp>
        <p:nvSpPr>
          <p:cNvPr id="14" name="Content Placeholder 7">
            <a:extLst>
              <a:ext uri="{FF2B5EF4-FFF2-40B4-BE49-F238E27FC236}">
                <a16:creationId xmlns:a16="http://schemas.microsoft.com/office/drawing/2014/main" id="{8B608AF4-46F5-990E-C133-313D6B22C312}"/>
              </a:ext>
            </a:extLst>
          </p:cNvPr>
          <p:cNvSpPr>
            <a:spLocks noGrp="1"/>
          </p:cNvSpPr>
          <p:nvPr>
            <p:ph sz="quarter" idx="15"/>
          </p:nvPr>
        </p:nvSpPr>
        <p:spPr>
          <a:xfrm>
            <a:off x="8212790" y="2450529"/>
            <a:ext cx="3363513" cy="385464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a:extLst>
              <a:ext uri="{FF2B5EF4-FFF2-40B4-BE49-F238E27FC236}">
                <a16:creationId xmlns:a16="http://schemas.microsoft.com/office/drawing/2014/main" id="{78B378FF-8198-DC37-BA5B-473DEDD75988}"/>
              </a:ext>
            </a:extLst>
          </p:cNvPr>
          <p:cNvCxnSpPr>
            <a:cxnSpLocks/>
          </p:cNvCxnSpPr>
          <p:nvPr userDrawn="1"/>
        </p:nvCxnSpPr>
        <p:spPr>
          <a:xfrm>
            <a:off x="7584144" y="164150"/>
            <a:ext cx="460785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E54E56D6-14F7-4AF8-BCF3-2B60F1174250}"/>
              </a:ext>
            </a:extLst>
          </p:cNvPr>
          <p:cNvCxnSpPr>
            <a:cxnSpLocks/>
          </p:cNvCxnSpPr>
          <p:nvPr userDrawn="1"/>
        </p:nvCxnSpPr>
        <p:spPr>
          <a:xfrm>
            <a:off x="7588298"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FD24FBA-09F1-E77D-0C3E-A914CBD5F4F2}"/>
              </a:ext>
            </a:extLst>
          </p:cNvPr>
          <p:cNvCxnSpPr>
            <a:cxnSpLocks/>
          </p:cNvCxnSpPr>
          <p:nvPr userDrawn="1"/>
        </p:nvCxnSpPr>
        <p:spPr>
          <a:xfrm>
            <a:off x="429793"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3707774"/>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with Picture 8">
    <p:bg>
      <p:bgRef idx="1001">
        <a:schemeClr val="bg1"/>
      </p:bgRef>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C73E7AA6-3E01-E0FE-40A6-864DFD88873B}"/>
              </a:ext>
            </a:extLst>
          </p:cNvPr>
          <p:cNvSpPr>
            <a:spLocks noGrp="1"/>
          </p:cNvSpPr>
          <p:nvPr>
            <p:ph type="title"/>
          </p:nvPr>
        </p:nvSpPr>
        <p:spPr>
          <a:xfrm>
            <a:off x="615697" y="634999"/>
            <a:ext cx="3363510" cy="1667226"/>
          </a:xfrm>
        </p:spPr>
        <p:txBody>
          <a:bodyPr anchor="t">
            <a:noAutofit/>
          </a:bodyPr>
          <a:lstStyle>
            <a:lvl1pPr>
              <a:defRPr sz="3600"/>
            </a:lvl1pPr>
          </a:lstStyle>
          <a:p>
            <a:r>
              <a:rPr lang="en-US"/>
              <a:t>Click to edit Master title style</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rot="16200000">
            <a:off x="-2064711" y="2231455"/>
            <a:ext cx="4564377" cy="429768"/>
          </a:xfrm>
        </p:spPr>
        <p:txBody>
          <a:bodyPr/>
          <a:lstStyle>
            <a:lvl1pPr>
              <a:defRPr>
                <a:solidFill>
                  <a:schemeClr val="tx1"/>
                </a:solidFill>
                <a:effectLst/>
              </a:defRPr>
            </a:lvl1pPr>
          </a:lstStyle>
          <a:p>
            <a:r>
              <a:rPr lang="en-US" dirty="0"/>
              <a:t>SAMPLE FOOTER TEXT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rot="16200000">
            <a:off x="-529760" y="5260879"/>
            <a:ext cx="1494474" cy="429768"/>
          </a:xfrm>
        </p:spPr>
        <p:txBody>
          <a:bodyPr/>
          <a:lstStyle/>
          <a:p>
            <a:fld id="{4D3895DF-CE00-4443-B506-04551A131964}" type="datetime1">
              <a:rPr lang="en-US" smtClean="0"/>
              <a:t>10/10/2025</a:t>
            </a:fld>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2593" y="6492875"/>
            <a:ext cx="429207" cy="365125"/>
          </a:xfrm>
        </p:spPr>
        <p:txBody>
          <a:bodyPr/>
          <a:lstStyle>
            <a:lvl1pPr>
              <a:defRPr>
                <a:solidFill>
                  <a:schemeClr val="tx1"/>
                </a:solidFill>
                <a:effectLst/>
              </a:defRPr>
            </a:lvl1pPr>
          </a:lstStyle>
          <a:p>
            <a:fld id="{CC057153-B650-4DEB-B370-79DDCFDCE934}" type="slidenum">
              <a:rPr lang="en-US" smtClean="0"/>
              <a:pPr/>
              <a:t>‹#›</a:t>
            </a:fld>
            <a:endParaRPr lang="en-US" dirty="0"/>
          </a:p>
        </p:txBody>
      </p:sp>
      <p:sp>
        <p:nvSpPr>
          <p:cNvPr id="14" name="Content Placeholder 7">
            <a:extLst>
              <a:ext uri="{FF2B5EF4-FFF2-40B4-BE49-F238E27FC236}">
                <a16:creationId xmlns:a16="http://schemas.microsoft.com/office/drawing/2014/main" id="{07C31AA0-00A0-8749-8CC5-95B234604803}"/>
              </a:ext>
            </a:extLst>
          </p:cNvPr>
          <p:cNvSpPr>
            <a:spLocks noGrp="1"/>
          </p:cNvSpPr>
          <p:nvPr>
            <p:ph sz="quarter" idx="14"/>
          </p:nvPr>
        </p:nvSpPr>
        <p:spPr>
          <a:xfrm>
            <a:off x="615824" y="2450529"/>
            <a:ext cx="3363513" cy="381488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Picture Placeholder 10">
            <a:extLst>
              <a:ext uri="{FF2B5EF4-FFF2-40B4-BE49-F238E27FC236}">
                <a16:creationId xmlns:a16="http://schemas.microsoft.com/office/drawing/2014/main" id="{ABDC61D1-0D87-5A5A-4C73-5CAFD8889E02}"/>
              </a:ext>
            </a:extLst>
          </p:cNvPr>
          <p:cNvSpPr>
            <a:spLocks noGrp="1"/>
          </p:cNvSpPr>
          <p:nvPr>
            <p:ph type="pic" sz="quarter" idx="15" hasCustomPrompt="1"/>
          </p:nvPr>
        </p:nvSpPr>
        <p:spPr>
          <a:xfrm>
            <a:off x="4607856" y="0"/>
            <a:ext cx="7584144" cy="6858000"/>
          </a:xfrm>
          <a:prstGeom prst="rect">
            <a:avLst/>
          </a:prstGeom>
          <a:blipFill dpi="0" rotWithShape="1">
            <a:blip r:embed="rId2">
              <a:alphaModFix amt="60000"/>
            </a:blip>
            <a:srcRect/>
            <a:stretch>
              <a:fillRect/>
            </a:stretch>
          </a:blipFill>
        </p:spPr>
        <p:txBody>
          <a:bodyPr/>
          <a:lstStyle>
            <a:lvl1pPr marL="0" indent="0">
              <a:buNone/>
              <a:defRPr/>
            </a:lvl1pPr>
          </a:lstStyle>
          <a:p>
            <a:r>
              <a:rPr lang="en-US" dirty="0"/>
              <a:t> </a:t>
            </a:r>
          </a:p>
        </p:txBody>
      </p:sp>
      <p:cxnSp>
        <p:nvCxnSpPr>
          <p:cNvPr id="9" name="Straight Connector 8">
            <a:extLst>
              <a:ext uri="{FF2B5EF4-FFF2-40B4-BE49-F238E27FC236}">
                <a16:creationId xmlns:a16="http://schemas.microsoft.com/office/drawing/2014/main" id="{56838F21-75ED-E44B-42EB-FC7FE5E930B5}"/>
              </a:ext>
            </a:extLst>
          </p:cNvPr>
          <p:cNvCxnSpPr>
            <a:cxnSpLocks/>
          </p:cNvCxnSpPr>
          <p:nvPr userDrawn="1"/>
        </p:nvCxnSpPr>
        <p:spPr>
          <a:xfrm>
            <a:off x="431800" y="164150"/>
            <a:ext cx="416280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CF9AEDF6-9814-FD08-73EB-63D58BF776EA}"/>
              </a:ext>
            </a:extLst>
          </p:cNvPr>
          <p:cNvCxnSpPr>
            <a:cxnSpLocks/>
          </p:cNvCxnSpPr>
          <p:nvPr userDrawn="1"/>
        </p:nvCxnSpPr>
        <p:spPr>
          <a:xfrm>
            <a:off x="4601894"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5A8CA044-325A-12D3-37BC-BDCEBBC342CC}"/>
              </a:ext>
            </a:extLst>
          </p:cNvPr>
          <p:cNvCxnSpPr>
            <a:cxnSpLocks/>
          </p:cNvCxnSpPr>
          <p:nvPr userDrawn="1"/>
        </p:nvCxnSpPr>
        <p:spPr>
          <a:xfrm>
            <a:off x="429793"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6415003"/>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with Picture 9">
    <p:bg>
      <p:bgRef idx="1001">
        <a:schemeClr val="bg1"/>
      </p:bgRef>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DEDD9488-FAAC-3468-EC84-62DCAA385014}"/>
              </a:ext>
            </a:extLst>
          </p:cNvPr>
          <p:cNvSpPr>
            <a:spLocks noGrp="1"/>
          </p:cNvSpPr>
          <p:nvPr>
            <p:ph type="title"/>
          </p:nvPr>
        </p:nvSpPr>
        <p:spPr>
          <a:xfrm>
            <a:off x="8888061" y="634999"/>
            <a:ext cx="2699254" cy="2214453"/>
          </a:xfrm>
        </p:spPr>
        <p:txBody>
          <a:bodyPr anchor="t"/>
          <a:lstStyle/>
          <a:p>
            <a:r>
              <a:rPr lang="en-US"/>
              <a:t>Click to edit Master title style</a:t>
            </a:r>
            <a:endParaRPr lang="en-US" dirty="0"/>
          </a:p>
        </p:txBody>
      </p:sp>
      <p:sp>
        <p:nvSpPr>
          <p:cNvPr id="9" name="Footer Placeholder 8">
            <a:extLst>
              <a:ext uri="{FF2B5EF4-FFF2-40B4-BE49-F238E27FC236}">
                <a16:creationId xmlns:a16="http://schemas.microsoft.com/office/drawing/2014/main" id="{B09198F5-FF38-389C-E060-120AC6301809}"/>
              </a:ext>
            </a:extLst>
          </p:cNvPr>
          <p:cNvSpPr>
            <a:spLocks noGrp="1"/>
          </p:cNvSpPr>
          <p:nvPr>
            <p:ph type="ftr" sz="quarter" idx="16"/>
          </p:nvPr>
        </p:nvSpPr>
        <p:spPr>
          <a:xfrm rot="16200000">
            <a:off x="-2067301" y="2231454"/>
            <a:ext cx="4564376" cy="429768"/>
          </a:xfrm>
        </p:spPr>
        <p:txBody>
          <a:bodyPr/>
          <a:lstStyle/>
          <a:p>
            <a:r>
              <a:rPr lang="en-US" dirty="0"/>
              <a:t>SAMPLE FOOTER TEXT</a:t>
            </a:r>
          </a:p>
        </p:txBody>
      </p:sp>
      <p:sp>
        <p:nvSpPr>
          <p:cNvPr id="4" name="Date Placeholder 3">
            <a:extLst>
              <a:ext uri="{FF2B5EF4-FFF2-40B4-BE49-F238E27FC236}">
                <a16:creationId xmlns:a16="http://schemas.microsoft.com/office/drawing/2014/main" id="{15305F20-8340-4F06-2EA5-4D05FFED4587}"/>
              </a:ext>
            </a:extLst>
          </p:cNvPr>
          <p:cNvSpPr>
            <a:spLocks noGrp="1"/>
          </p:cNvSpPr>
          <p:nvPr>
            <p:ph type="dt" sz="half" idx="15"/>
          </p:nvPr>
        </p:nvSpPr>
        <p:spPr>
          <a:xfrm rot="16200000">
            <a:off x="-532352" y="5260879"/>
            <a:ext cx="1494475" cy="429768"/>
          </a:xfrm>
        </p:spPr>
        <p:txBody>
          <a:bodyPr/>
          <a:lstStyle/>
          <a:p>
            <a:fld id="{E242787B-6DCB-1542-A351-2D27DB5C9EB5}" type="datetime1">
              <a:rPr lang="en-US" smtClean="0"/>
              <a:t>10/10/2025</a:t>
            </a:fld>
            <a:endParaRPr lang="en-US" dirty="0"/>
          </a:p>
        </p:txBody>
      </p:sp>
      <p:sp>
        <p:nvSpPr>
          <p:cNvPr id="10" name="Slide Number Placeholder 9">
            <a:extLst>
              <a:ext uri="{FF2B5EF4-FFF2-40B4-BE49-F238E27FC236}">
                <a16:creationId xmlns:a16="http://schemas.microsoft.com/office/drawing/2014/main" id="{4963CA08-6B63-DC1E-8CB3-C323C9040122}"/>
              </a:ext>
            </a:extLst>
          </p:cNvPr>
          <p:cNvSpPr>
            <a:spLocks noGrp="1"/>
          </p:cNvSpPr>
          <p:nvPr>
            <p:ph type="sldNum" sz="quarter" idx="17"/>
          </p:nvPr>
        </p:nvSpPr>
        <p:spPr>
          <a:xfrm>
            <a:off x="2" y="6492513"/>
            <a:ext cx="429207" cy="365125"/>
          </a:xfrm>
        </p:spPr>
        <p:txBody>
          <a:bodyPr/>
          <a:lstStyle/>
          <a:p>
            <a:fld id="{CC057153-B650-4DEB-B370-79DDCFDCE934}" type="slidenum">
              <a:rPr lang="en-US" smtClean="0"/>
              <a:t>‹#›</a:t>
            </a:fld>
            <a:endParaRPr lang="en-US" dirty="0"/>
          </a:p>
        </p:txBody>
      </p:sp>
      <p:sp>
        <p:nvSpPr>
          <p:cNvPr id="13" name="Picture Placeholder 9">
            <a:extLst>
              <a:ext uri="{FF2B5EF4-FFF2-40B4-BE49-F238E27FC236}">
                <a16:creationId xmlns:a16="http://schemas.microsoft.com/office/drawing/2014/main" id="{9785BB1B-C644-BA77-7DDD-02B6EA405BF6}"/>
              </a:ext>
            </a:extLst>
          </p:cNvPr>
          <p:cNvSpPr>
            <a:spLocks noGrp="1"/>
          </p:cNvSpPr>
          <p:nvPr>
            <p:ph type="pic" sz="quarter" idx="18" hasCustomPrompt="1"/>
          </p:nvPr>
        </p:nvSpPr>
        <p:spPr>
          <a:xfrm>
            <a:off x="604685" y="0"/>
            <a:ext cx="7644953" cy="6858000"/>
          </a:xfrm>
          <a:custGeom>
            <a:avLst/>
            <a:gdLst>
              <a:gd name="connsiteX0" fmla="*/ 0 w 8326323"/>
              <a:gd name="connsiteY0" fmla="*/ 0 h 6858000"/>
              <a:gd name="connsiteX1" fmla="*/ 8326323 w 8326323"/>
              <a:gd name="connsiteY1" fmla="*/ 0 h 6858000"/>
              <a:gd name="connsiteX2" fmla="*/ 8326323 w 8326323"/>
              <a:gd name="connsiteY2" fmla="*/ 6858000 h 6858000"/>
              <a:gd name="connsiteX3" fmla="*/ 0 w 832632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326323" h="6858000">
                <a:moveTo>
                  <a:pt x="0" y="0"/>
                </a:moveTo>
                <a:lnTo>
                  <a:pt x="8326323" y="0"/>
                </a:lnTo>
                <a:lnTo>
                  <a:pt x="8326323" y="6858000"/>
                </a:lnTo>
                <a:lnTo>
                  <a:pt x="0" y="6858000"/>
                </a:ln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 </a:t>
            </a:r>
          </a:p>
        </p:txBody>
      </p:sp>
      <p:sp>
        <p:nvSpPr>
          <p:cNvPr id="14" name="Content Placeholder 7">
            <a:extLst>
              <a:ext uri="{FF2B5EF4-FFF2-40B4-BE49-F238E27FC236}">
                <a16:creationId xmlns:a16="http://schemas.microsoft.com/office/drawing/2014/main" id="{8E56834F-CC6F-AB0D-0C2D-D32A96F77227}"/>
              </a:ext>
            </a:extLst>
          </p:cNvPr>
          <p:cNvSpPr>
            <a:spLocks noGrp="1"/>
          </p:cNvSpPr>
          <p:nvPr>
            <p:ph sz="quarter" idx="14"/>
          </p:nvPr>
        </p:nvSpPr>
        <p:spPr>
          <a:xfrm>
            <a:off x="8889055" y="3011335"/>
            <a:ext cx="2693346" cy="3211666"/>
          </a:xfrm>
          <a:prstGeom prst="rect">
            <a:avLst/>
          </a:prstGeo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7" name="Straight Connector 6">
            <a:extLst>
              <a:ext uri="{FF2B5EF4-FFF2-40B4-BE49-F238E27FC236}">
                <a16:creationId xmlns:a16="http://schemas.microsoft.com/office/drawing/2014/main" id="{8F9841FB-35AF-1919-0953-5642770662AC}"/>
              </a:ext>
            </a:extLst>
          </p:cNvPr>
          <p:cNvCxnSpPr>
            <a:cxnSpLocks/>
          </p:cNvCxnSpPr>
          <p:nvPr userDrawn="1"/>
        </p:nvCxnSpPr>
        <p:spPr>
          <a:xfrm>
            <a:off x="8259492" y="164150"/>
            <a:ext cx="39325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358AE5DC-7AFC-CD99-8A67-46A580A7DEFE}"/>
              </a:ext>
            </a:extLst>
          </p:cNvPr>
          <p:cNvCxnSpPr>
            <a:cxnSpLocks/>
          </p:cNvCxnSpPr>
          <p:nvPr userDrawn="1"/>
        </p:nvCxnSpPr>
        <p:spPr>
          <a:xfrm>
            <a:off x="8259492"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51BA6662-88AA-A191-B6D5-4B6DF99C8B16}"/>
              </a:ext>
            </a:extLst>
          </p:cNvPr>
          <p:cNvCxnSpPr>
            <a:cxnSpLocks/>
          </p:cNvCxnSpPr>
          <p:nvPr userDrawn="1"/>
        </p:nvCxnSpPr>
        <p:spPr>
          <a:xfrm>
            <a:off x="429793"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3652870"/>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with Picture 10">
    <p:bg>
      <p:bgRef idx="1001">
        <a:schemeClr val="bg1"/>
      </p:bgRef>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660D1278-B5CC-BDBD-8FA3-679C676A536D}"/>
              </a:ext>
            </a:extLst>
          </p:cNvPr>
          <p:cNvSpPr>
            <a:spLocks noGrp="1"/>
          </p:cNvSpPr>
          <p:nvPr>
            <p:ph type="title"/>
          </p:nvPr>
        </p:nvSpPr>
        <p:spPr>
          <a:xfrm>
            <a:off x="615697" y="634999"/>
            <a:ext cx="2699254" cy="2214453"/>
          </a:xfrm>
        </p:spPr>
        <p:txBody>
          <a:bodyPr anchor="t"/>
          <a:lstStyle/>
          <a:p>
            <a:r>
              <a:rPr lang="en-US"/>
              <a:t>Click to edit Master title style</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rot="16200000">
            <a:off x="-2062638" y="2236683"/>
            <a:ext cx="4553921" cy="429768"/>
          </a:xfrm>
        </p:spPr>
        <p:txBody>
          <a:bodyPr/>
          <a:lstStyle>
            <a:lvl1pPr>
              <a:defRPr>
                <a:solidFill>
                  <a:schemeClr val="tx1"/>
                </a:solidFill>
                <a:effectLst/>
              </a:defRPr>
            </a:lvl1pPr>
          </a:lstStyle>
          <a:p>
            <a:r>
              <a:rPr lang="en-US" dirty="0"/>
              <a:t>SAMPLE FOOTER TEXT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rot="16200000">
            <a:off x="-532354" y="5260880"/>
            <a:ext cx="1494476" cy="429768"/>
          </a:xfrm>
        </p:spPr>
        <p:txBody>
          <a:bodyPr/>
          <a:lstStyle/>
          <a:p>
            <a:fld id="{B71CD34A-E620-234C-80E5-E81441778490}" type="datetime1">
              <a:rPr lang="en-US" smtClean="0"/>
              <a:t>10/10/2025</a:t>
            </a:fld>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0" y="6492875"/>
            <a:ext cx="429207" cy="365125"/>
          </a:xfrm>
        </p:spPr>
        <p:txBody>
          <a:bodyPr/>
          <a:lstStyle>
            <a:lvl1pPr>
              <a:defRPr>
                <a:solidFill>
                  <a:schemeClr val="tx1"/>
                </a:solidFill>
                <a:effectLst/>
              </a:defRPr>
            </a:lvl1pPr>
          </a:lstStyle>
          <a:p>
            <a:fld id="{CC057153-B650-4DEB-B370-79DDCFDCE934}" type="slidenum">
              <a:rPr lang="en-US" smtClean="0"/>
              <a:pPr/>
              <a:t>‹#›</a:t>
            </a:fld>
            <a:endParaRPr lang="en-US" dirty="0"/>
          </a:p>
        </p:txBody>
      </p:sp>
      <p:sp>
        <p:nvSpPr>
          <p:cNvPr id="13" name="Content Placeholder 7">
            <a:extLst>
              <a:ext uri="{FF2B5EF4-FFF2-40B4-BE49-F238E27FC236}">
                <a16:creationId xmlns:a16="http://schemas.microsoft.com/office/drawing/2014/main" id="{4C1D2059-BF06-D57F-DC08-4CF8A0E3616D}"/>
              </a:ext>
            </a:extLst>
          </p:cNvPr>
          <p:cNvSpPr>
            <a:spLocks noGrp="1"/>
          </p:cNvSpPr>
          <p:nvPr>
            <p:ph sz="quarter" idx="14"/>
          </p:nvPr>
        </p:nvSpPr>
        <p:spPr>
          <a:xfrm>
            <a:off x="616691" y="3011335"/>
            <a:ext cx="2693346" cy="3211666"/>
          </a:xfrm>
          <a:prstGeom prst="rect">
            <a:avLst/>
          </a:prstGeo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Picture Placeholder 9">
            <a:extLst>
              <a:ext uri="{FF2B5EF4-FFF2-40B4-BE49-F238E27FC236}">
                <a16:creationId xmlns:a16="http://schemas.microsoft.com/office/drawing/2014/main" id="{FF55FC92-13DA-DA43-D4EE-90F1CFCD3002}"/>
              </a:ext>
            </a:extLst>
          </p:cNvPr>
          <p:cNvSpPr>
            <a:spLocks noGrp="1"/>
          </p:cNvSpPr>
          <p:nvPr>
            <p:ph type="pic" sz="quarter" idx="15" hasCustomPrompt="1"/>
          </p:nvPr>
        </p:nvSpPr>
        <p:spPr>
          <a:xfrm>
            <a:off x="3865677" y="0"/>
            <a:ext cx="8326323" cy="6858000"/>
          </a:xfrm>
          <a:custGeom>
            <a:avLst/>
            <a:gdLst>
              <a:gd name="connsiteX0" fmla="*/ 0 w 8326323"/>
              <a:gd name="connsiteY0" fmla="*/ 0 h 6858000"/>
              <a:gd name="connsiteX1" fmla="*/ 8326323 w 8326323"/>
              <a:gd name="connsiteY1" fmla="*/ 0 h 6858000"/>
              <a:gd name="connsiteX2" fmla="*/ 8326323 w 8326323"/>
              <a:gd name="connsiteY2" fmla="*/ 6858000 h 6858000"/>
              <a:gd name="connsiteX3" fmla="*/ 0 w 832632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326323" h="6858000">
                <a:moveTo>
                  <a:pt x="0" y="0"/>
                </a:moveTo>
                <a:lnTo>
                  <a:pt x="8326323" y="0"/>
                </a:lnTo>
                <a:lnTo>
                  <a:pt x="8326323" y="6858000"/>
                </a:lnTo>
                <a:lnTo>
                  <a:pt x="0" y="6858000"/>
                </a:ln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 </a:t>
            </a:r>
          </a:p>
        </p:txBody>
      </p:sp>
      <p:cxnSp>
        <p:nvCxnSpPr>
          <p:cNvPr id="3" name="Straight Connector 2">
            <a:extLst>
              <a:ext uri="{FF2B5EF4-FFF2-40B4-BE49-F238E27FC236}">
                <a16:creationId xmlns:a16="http://schemas.microsoft.com/office/drawing/2014/main" id="{9C4DF952-8FA0-48F5-F7EF-53D541404A33}"/>
              </a:ext>
            </a:extLst>
          </p:cNvPr>
          <p:cNvCxnSpPr>
            <a:cxnSpLocks/>
          </p:cNvCxnSpPr>
          <p:nvPr userDrawn="1"/>
        </p:nvCxnSpPr>
        <p:spPr>
          <a:xfrm>
            <a:off x="431800" y="164150"/>
            <a:ext cx="34206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96E75C3-3D50-62F4-97A1-08D85ABC2127}"/>
              </a:ext>
            </a:extLst>
          </p:cNvPr>
          <p:cNvCxnSpPr>
            <a:cxnSpLocks/>
          </p:cNvCxnSpPr>
          <p:nvPr userDrawn="1"/>
        </p:nvCxnSpPr>
        <p:spPr>
          <a:xfrm>
            <a:off x="429793"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CD9DCC5-4A76-A29C-BDAD-62E571E6267E}"/>
              </a:ext>
            </a:extLst>
          </p:cNvPr>
          <p:cNvCxnSpPr>
            <a:cxnSpLocks/>
          </p:cNvCxnSpPr>
          <p:nvPr userDrawn="1"/>
        </p:nvCxnSpPr>
        <p:spPr>
          <a:xfrm>
            <a:off x="3861523"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6575935"/>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with Picture 11">
    <p:bg>
      <p:bgRef idx="1001">
        <a:schemeClr val="bg1"/>
      </p:bgRef>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EC775AC-06F6-654A-B451-BF23AC7E4EB9}"/>
              </a:ext>
            </a:extLst>
          </p:cNvPr>
          <p:cNvSpPr>
            <a:spLocks noGrp="1"/>
          </p:cNvSpPr>
          <p:nvPr>
            <p:ph type="title"/>
          </p:nvPr>
        </p:nvSpPr>
        <p:spPr>
          <a:xfrm>
            <a:off x="612646" y="5012268"/>
            <a:ext cx="4019522" cy="1127275"/>
          </a:xfrm>
        </p:spPr>
        <p:txBody>
          <a:bodyPr anchor="t">
            <a:noAutofit/>
          </a:bodyPr>
          <a:lstStyle>
            <a:lvl1pPr>
              <a:defRPr sz="3600"/>
            </a:lvl1pPr>
          </a:lstStyle>
          <a:p>
            <a:r>
              <a:rPr lang="en-US"/>
              <a:t>Click to edit Master title style</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rot="16200000">
            <a:off x="-2067302" y="2231455"/>
            <a:ext cx="4564377" cy="429768"/>
          </a:xfrm>
        </p:spPr>
        <p:txBody>
          <a:bodyPr/>
          <a:lstStyle/>
          <a:p>
            <a:r>
              <a:rPr lang="en-US" dirty="0"/>
              <a:t>SAMPLE FOOTER TEXT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rot="16200000">
            <a:off x="-532351" y="5260879"/>
            <a:ext cx="1494474" cy="429768"/>
          </a:xfrm>
        </p:spPr>
        <p:txBody>
          <a:bodyPr/>
          <a:lstStyle>
            <a:lvl1pPr>
              <a:defRPr>
                <a:solidFill>
                  <a:schemeClr val="tx1"/>
                </a:solidFill>
                <a:effectLst/>
              </a:defRPr>
            </a:lvl1pPr>
          </a:lstStyle>
          <a:p>
            <a:fld id="{E18AFC1E-5CDA-EE42-95A5-C2F245BB2156}" type="datetime1">
              <a:rPr lang="en-US" smtClean="0"/>
              <a:t>10/10/2025</a:t>
            </a:fld>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2" y="6492513"/>
            <a:ext cx="429207" cy="365125"/>
          </a:xfrm>
        </p:spPr>
        <p:txBody>
          <a:bodyPr/>
          <a:lstStyle/>
          <a:p>
            <a:fld id="{CC057153-B650-4DEB-B370-79DDCFDCE934}" type="slidenum">
              <a:rPr lang="en-US" smtClean="0"/>
              <a:t>‹#›</a:t>
            </a:fld>
            <a:endParaRPr lang="en-US" dirty="0"/>
          </a:p>
        </p:txBody>
      </p:sp>
      <p:sp>
        <p:nvSpPr>
          <p:cNvPr id="12" name="Picture Placeholder 10">
            <a:extLst>
              <a:ext uri="{FF2B5EF4-FFF2-40B4-BE49-F238E27FC236}">
                <a16:creationId xmlns:a16="http://schemas.microsoft.com/office/drawing/2014/main" id="{13020A22-5D19-D344-F727-D4D20AA1FB7F}"/>
              </a:ext>
            </a:extLst>
          </p:cNvPr>
          <p:cNvSpPr>
            <a:spLocks noGrp="1"/>
          </p:cNvSpPr>
          <p:nvPr>
            <p:ph type="pic" sz="quarter" idx="14" hasCustomPrompt="1"/>
          </p:nvPr>
        </p:nvSpPr>
        <p:spPr>
          <a:xfrm>
            <a:off x="598303" y="0"/>
            <a:ext cx="11593695" cy="4635132"/>
          </a:xfrm>
          <a:prstGeom prst="rect">
            <a:avLst/>
          </a:prstGeom>
          <a:blipFill dpi="0" rotWithShape="1">
            <a:blip r:embed="rId2">
              <a:alphaModFix amt="60000"/>
            </a:blip>
            <a:srcRect/>
            <a:stretch>
              <a:fillRect/>
            </a:stretch>
          </a:blipFill>
        </p:spPr>
        <p:txBody>
          <a:bodyPr/>
          <a:lstStyle>
            <a:lvl1pPr marL="0" indent="0">
              <a:buNone/>
              <a:defRPr/>
            </a:lvl1pPr>
          </a:lstStyle>
          <a:p>
            <a:r>
              <a:rPr lang="en-US" dirty="0"/>
              <a:t> </a:t>
            </a:r>
          </a:p>
        </p:txBody>
      </p:sp>
      <p:sp>
        <p:nvSpPr>
          <p:cNvPr id="13" name="Content Placeholder 7">
            <a:extLst>
              <a:ext uri="{FF2B5EF4-FFF2-40B4-BE49-F238E27FC236}">
                <a16:creationId xmlns:a16="http://schemas.microsoft.com/office/drawing/2014/main" id="{FB7ED5EB-305D-576F-1A1C-06E6B2A0F31B}"/>
              </a:ext>
            </a:extLst>
          </p:cNvPr>
          <p:cNvSpPr>
            <a:spLocks noGrp="1"/>
          </p:cNvSpPr>
          <p:nvPr>
            <p:ph sz="quarter" idx="15"/>
          </p:nvPr>
        </p:nvSpPr>
        <p:spPr>
          <a:xfrm>
            <a:off x="5156009" y="5012267"/>
            <a:ext cx="6426391" cy="1241576"/>
          </a:xfrm>
          <a:prstGeom prst="rect">
            <a:avLst/>
          </a:prstGeo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4" name="Straight Connector 3">
            <a:extLst>
              <a:ext uri="{FF2B5EF4-FFF2-40B4-BE49-F238E27FC236}">
                <a16:creationId xmlns:a16="http://schemas.microsoft.com/office/drawing/2014/main" id="{36A42A28-5C2F-9093-B5D9-C2651F290DFF}"/>
              </a:ext>
            </a:extLst>
          </p:cNvPr>
          <p:cNvCxnSpPr>
            <a:cxnSpLocks/>
          </p:cNvCxnSpPr>
          <p:nvPr userDrawn="1"/>
        </p:nvCxnSpPr>
        <p:spPr>
          <a:xfrm>
            <a:off x="429793"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0568635"/>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with Picture 12">
    <p:bg>
      <p:bgRef idx="1001">
        <a:schemeClr val="bg1"/>
      </p:bgRef>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1425E99-2E4D-268B-5E93-5F4B4D25A22A}"/>
              </a:ext>
            </a:extLst>
          </p:cNvPr>
          <p:cNvSpPr>
            <a:spLocks noGrp="1"/>
          </p:cNvSpPr>
          <p:nvPr>
            <p:ph type="title"/>
          </p:nvPr>
        </p:nvSpPr>
        <p:spPr>
          <a:xfrm>
            <a:off x="612646" y="3880757"/>
            <a:ext cx="3044954" cy="2245126"/>
          </a:xfrm>
        </p:spPr>
        <p:txBody>
          <a:bodyPr anchor="t">
            <a:normAutofit/>
          </a:bodyPr>
          <a:lstStyle>
            <a:lvl1pPr>
              <a:defRPr sz="3600"/>
            </a:lvl1pPr>
          </a:lstStyle>
          <a:p>
            <a:r>
              <a:rPr lang="en-US"/>
              <a:t>Click to edit Master title style</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6E626BD0-BD46-934B-ADDF-CF3299725EE4}" type="datetime1">
              <a:rPr lang="en-US" smtClean="0"/>
              <a:t>10/10/2025</a:t>
            </a:fld>
            <a:endParaRPr lang="en-US" dirty="0"/>
          </a:p>
        </p:txBody>
      </p:sp>
      <p:sp>
        <p:nvSpPr>
          <p:cNvPr id="9" name="Picture Placeholder 10">
            <a:extLst>
              <a:ext uri="{FF2B5EF4-FFF2-40B4-BE49-F238E27FC236}">
                <a16:creationId xmlns:a16="http://schemas.microsoft.com/office/drawing/2014/main" id="{9FDEF7EB-1801-E3D3-0EB3-A17D6AD2341A}"/>
              </a:ext>
            </a:extLst>
          </p:cNvPr>
          <p:cNvSpPr>
            <a:spLocks noGrp="1"/>
          </p:cNvSpPr>
          <p:nvPr>
            <p:ph type="pic" sz="quarter" idx="14" hasCustomPrompt="1"/>
          </p:nvPr>
        </p:nvSpPr>
        <p:spPr>
          <a:xfrm>
            <a:off x="612645" y="0"/>
            <a:ext cx="11579353" cy="3443331"/>
          </a:xfrm>
          <a:prstGeom prst="rect">
            <a:avLst/>
          </a:prstGeom>
          <a:blipFill dpi="0" rotWithShape="1">
            <a:blip r:embed="rId2">
              <a:alphaModFix amt="60000"/>
            </a:blip>
            <a:srcRect/>
            <a:stretch>
              <a:fillRect/>
            </a:stretch>
          </a:blipFill>
        </p:spPr>
        <p:txBody>
          <a:bodyPr/>
          <a:lstStyle>
            <a:lvl1pPr marL="0" indent="0">
              <a:buNone/>
              <a:defRPr/>
            </a:lvl1pPr>
          </a:lstStyle>
          <a:p>
            <a:r>
              <a:rPr lang="en-US" dirty="0"/>
              <a:t> </a:t>
            </a:r>
          </a:p>
        </p:txBody>
      </p:sp>
      <p:sp>
        <p:nvSpPr>
          <p:cNvPr id="10" name="Content Placeholder 7">
            <a:extLst>
              <a:ext uri="{FF2B5EF4-FFF2-40B4-BE49-F238E27FC236}">
                <a16:creationId xmlns:a16="http://schemas.microsoft.com/office/drawing/2014/main" id="{81C221A2-8407-5746-E87B-3CEAD025CD3F}"/>
              </a:ext>
            </a:extLst>
          </p:cNvPr>
          <p:cNvSpPr>
            <a:spLocks noGrp="1"/>
          </p:cNvSpPr>
          <p:nvPr>
            <p:ph sz="quarter" idx="15"/>
          </p:nvPr>
        </p:nvSpPr>
        <p:spPr>
          <a:xfrm>
            <a:off x="4122370" y="3880757"/>
            <a:ext cx="7460029" cy="2443843"/>
          </a:xfrm>
          <a:prstGeom prst="rect">
            <a:avLst/>
          </a:prstGeo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cxnSp>
        <p:nvCxnSpPr>
          <p:cNvPr id="4" name="Straight Connector 3">
            <a:extLst>
              <a:ext uri="{FF2B5EF4-FFF2-40B4-BE49-F238E27FC236}">
                <a16:creationId xmlns:a16="http://schemas.microsoft.com/office/drawing/2014/main" id="{AE7E7B67-A585-C4C0-BD50-861ED489B135}"/>
              </a:ext>
            </a:extLst>
          </p:cNvPr>
          <p:cNvCxnSpPr>
            <a:cxnSpLocks/>
          </p:cNvCxnSpPr>
          <p:nvPr userDrawn="1"/>
        </p:nvCxnSpPr>
        <p:spPr>
          <a:xfrm>
            <a:off x="429793"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8931200"/>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with Picture 13">
    <p:bg>
      <p:bgRef idx="1001">
        <a:schemeClr val="bg1"/>
      </p:bgRef>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737DE76-E217-D796-38E2-BE156016BD58}"/>
              </a:ext>
            </a:extLst>
          </p:cNvPr>
          <p:cNvSpPr>
            <a:spLocks noGrp="1"/>
          </p:cNvSpPr>
          <p:nvPr>
            <p:ph type="title"/>
          </p:nvPr>
        </p:nvSpPr>
        <p:spPr>
          <a:xfrm>
            <a:off x="598328" y="634999"/>
            <a:ext cx="3021868" cy="1773540"/>
          </a:xfrm>
        </p:spPr>
        <p:txBody>
          <a:bodyPr anchor="t">
            <a:noAutofit/>
          </a:bodyPr>
          <a:lstStyle>
            <a:lvl1pPr>
              <a:defRPr sz="3600"/>
            </a:lvl1pPr>
          </a:lstStyle>
          <a:p>
            <a:r>
              <a:rPr lang="en-US"/>
              <a:t>Click to edit Master title style</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31EC6455-E06F-4448-8EA7-FF67E5DC7A22}" type="datetime1">
              <a:rPr lang="en-US" smtClean="0"/>
              <a:t>10/10/2025</a:t>
            </a:fld>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
        <p:nvSpPr>
          <p:cNvPr id="10" name="Content Placeholder 7">
            <a:extLst>
              <a:ext uri="{FF2B5EF4-FFF2-40B4-BE49-F238E27FC236}">
                <a16:creationId xmlns:a16="http://schemas.microsoft.com/office/drawing/2014/main" id="{38AE8B48-2473-88AA-21D0-3F9273AC0BDE}"/>
              </a:ext>
            </a:extLst>
          </p:cNvPr>
          <p:cNvSpPr>
            <a:spLocks noGrp="1"/>
          </p:cNvSpPr>
          <p:nvPr>
            <p:ph sz="quarter" idx="16"/>
          </p:nvPr>
        </p:nvSpPr>
        <p:spPr>
          <a:xfrm>
            <a:off x="4122370" y="634999"/>
            <a:ext cx="7460029" cy="2330455"/>
          </a:xfrm>
          <a:prstGeom prst="rect">
            <a:avLst/>
          </a:prstGeo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a:extLst>
              <a:ext uri="{FF2B5EF4-FFF2-40B4-BE49-F238E27FC236}">
                <a16:creationId xmlns:a16="http://schemas.microsoft.com/office/drawing/2014/main" id="{9CF2FA52-EFAF-6671-1458-CF597D619DA6}"/>
              </a:ext>
            </a:extLst>
          </p:cNvPr>
          <p:cNvSpPr>
            <a:spLocks noGrp="1"/>
          </p:cNvSpPr>
          <p:nvPr>
            <p:ph type="pic" sz="quarter" idx="15" hasCustomPrompt="1"/>
          </p:nvPr>
        </p:nvSpPr>
        <p:spPr>
          <a:xfrm>
            <a:off x="597745" y="3636524"/>
            <a:ext cx="11594254" cy="3221477"/>
          </a:xfrm>
          <a:custGeom>
            <a:avLst/>
            <a:gdLst>
              <a:gd name="connsiteX0" fmla="*/ 0 w 12192000"/>
              <a:gd name="connsiteY0" fmla="*/ 0 h 3221477"/>
              <a:gd name="connsiteX1" fmla="*/ 12192000 w 12192000"/>
              <a:gd name="connsiteY1" fmla="*/ 0 h 3221477"/>
              <a:gd name="connsiteX2" fmla="*/ 12192000 w 12192000"/>
              <a:gd name="connsiteY2" fmla="*/ 3221477 h 3221477"/>
              <a:gd name="connsiteX3" fmla="*/ 0 w 12192000"/>
              <a:gd name="connsiteY3" fmla="*/ 3221477 h 3221477"/>
            </a:gdLst>
            <a:ahLst/>
            <a:cxnLst>
              <a:cxn ang="0">
                <a:pos x="connsiteX0" y="connsiteY0"/>
              </a:cxn>
              <a:cxn ang="0">
                <a:pos x="connsiteX1" y="connsiteY1"/>
              </a:cxn>
              <a:cxn ang="0">
                <a:pos x="connsiteX2" y="connsiteY2"/>
              </a:cxn>
              <a:cxn ang="0">
                <a:pos x="connsiteX3" y="connsiteY3"/>
              </a:cxn>
            </a:cxnLst>
            <a:rect l="l" t="t" r="r" b="b"/>
            <a:pathLst>
              <a:path w="12192000" h="3221477">
                <a:moveTo>
                  <a:pt x="0" y="0"/>
                </a:moveTo>
                <a:lnTo>
                  <a:pt x="12192000" y="0"/>
                </a:lnTo>
                <a:lnTo>
                  <a:pt x="12192000" y="3221477"/>
                </a:lnTo>
                <a:lnTo>
                  <a:pt x="0" y="3221477"/>
                </a:ln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 </a:t>
            </a:r>
          </a:p>
        </p:txBody>
      </p:sp>
      <p:cxnSp>
        <p:nvCxnSpPr>
          <p:cNvPr id="4" name="Straight Connector 3">
            <a:extLst>
              <a:ext uri="{FF2B5EF4-FFF2-40B4-BE49-F238E27FC236}">
                <a16:creationId xmlns:a16="http://schemas.microsoft.com/office/drawing/2014/main" id="{B4F2A9F8-8F3B-3616-48B8-F8DA72A71344}"/>
              </a:ext>
            </a:extLst>
          </p:cNvPr>
          <p:cNvCxnSpPr>
            <a:cxnSpLocks/>
          </p:cNvCxnSpPr>
          <p:nvPr userDrawn="1"/>
        </p:nvCxnSpPr>
        <p:spPr>
          <a:xfrm>
            <a:off x="429793"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3738745"/>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with Picture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543799" y="634990"/>
            <a:ext cx="4244009" cy="4227952"/>
          </a:xfrm>
        </p:spPr>
        <p:txBody>
          <a:bodyPr vert="horz" lIns="91440" tIns="45720" rIns="91440" bIns="45720" rtlCol="0" anchor="t">
            <a:normAutofit/>
          </a:bodyPr>
          <a:lstStyle>
            <a:lvl1pPr>
              <a:defRPr lang="en-US" sz="3600" dirty="0"/>
            </a:lvl1pPr>
          </a:lstStyle>
          <a:p>
            <a:pPr lvl="0"/>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543799" y="5189329"/>
            <a:ext cx="3741886" cy="1033669"/>
          </a:xfrm>
          <a:prstGeom prst="rect">
            <a:avLst/>
          </a:prstGeom>
        </p:spPr>
        <p:txBody>
          <a:bodyPr vert="horz" lIns="91440" tIns="45720" rIns="91440" bIns="45720" rtlCol="0" anchor="b">
            <a:normAutofit/>
          </a:bodyPr>
          <a:lstStyle>
            <a:lvl1pPr marL="0" indent="0">
              <a:buNone/>
              <a:defRPr lang="en-US" sz="1400" dirty="0"/>
            </a:lvl1pPr>
          </a:lstStyle>
          <a:p>
            <a:pPr lvl="0"/>
            <a:r>
              <a:rPr lang="en-US"/>
              <a:t>Click to edit Master subtitle style</a:t>
            </a:r>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rot="16200000">
            <a:off x="-2067585" y="2231733"/>
            <a:ext cx="4564375" cy="429205"/>
          </a:xfrm>
        </p:spPr>
        <p:txBody>
          <a:bodyPr/>
          <a:lstStyle/>
          <a:p>
            <a:r>
              <a:rPr lang="en-US" dirty="0"/>
              <a:t>SAMPLE FOOTER TEXT</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rot="16200000">
            <a:off x="-532638" y="5261161"/>
            <a:ext cx="1494477" cy="429202"/>
          </a:xfrm>
        </p:spPr>
        <p:txBody>
          <a:bodyPr/>
          <a:lstStyle>
            <a:lvl1pPr>
              <a:defRPr>
                <a:solidFill>
                  <a:schemeClr val="tx1"/>
                </a:solidFill>
                <a:effectLst/>
              </a:defRPr>
            </a:lvl1pPr>
          </a:lstStyle>
          <a:p>
            <a:fld id="{6B7F706A-D109-3944-B52B-877BA50BC7DE}" type="datetime1">
              <a:rPr lang="en-US" smtClean="0"/>
              <a:t>10/10/2025</a:t>
            </a:fld>
            <a:endParaRPr lang="en-US" dirty="0"/>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AEAA3239-9EA4-4A65-A281-97F994456D9F}" type="slidenum">
              <a:rPr lang="en-US" smtClean="0"/>
              <a:t>‹#›</a:t>
            </a:fld>
            <a:endParaRPr lang="en-US"/>
          </a:p>
        </p:txBody>
      </p:sp>
      <p:sp>
        <p:nvSpPr>
          <p:cNvPr id="15" name="Picture Placeholder 13">
            <a:extLst>
              <a:ext uri="{FF2B5EF4-FFF2-40B4-BE49-F238E27FC236}">
                <a16:creationId xmlns:a16="http://schemas.microsoft.com/office/drawing/2014/main" id="{453992B1-FB53-5896-E556-2208A45F982B}"/>
              </a:ext>
            </a:extLst>
          </p:cNvPr>
          <p:cNvSpPr>
            <a:spLocks noGrp="1"/>
          </p:cNvSpPr>
          <p:nvPr>
            <p:ph type="pic" sz="quarter" idx="14" hasCustomPrompt="1"/>
          </p:nvPr>
        </p:nvSpPr>
        <p:spPr>
          <a:xfrm>
            <a:off x="597728" y="0"/>
            <a:ext cx="6488922" cy="6858000"/>
          </a:xfrm>
          <a:custGeom>
            <a:avLst/>
            <a:gdLst>
              <a:gd name="connsiteX0" fmla="*/ 0 w 7195675"/>
              <a:gd name="connsiteY0" fmla="*/ 0 h 6858000"/>
              <a:gd name="connsiteX1" fmla="*/ 7195675 w 7195675"/>
              <a:gd name="connsiteY1" fmla="*/ 0 h 6858000"/>
              <a:gd name="connsiteX2" fmla="*/ 7195675 w 7195675"/>
              <a:gd name="connsiteY2" fmla="*/ 6858000 h 6858000"/>
              <a:gd name="connsiteX3" fmla="*/ 0 w 719567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195675" h="6858000">
                <a:moveTo>
                  <a:pt x="0" y="0"/>
                </a:moveTo>
                <a:lnTo>
                  <a:pt x="7195675" y="0"/>
                </a:lnTo>
                <a:lnTo>
                  <a:pt x="7195675" y="6858000"/>
                </a:lnTo>
                <a:lnTo>
                  <a:pt x="0" y="6858000"/>
                </a:ln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b="1" dirty="0">
                <a:effectLst/>
              </a:rPr>
              <a:t> </a:t>
            </a:r>
            <a:endParaRPr lang="en-US" dirty="0"/>
          </a:p>
        </p:txBody>
      </p:sp>
      <p:cxnSp>
        <p:nvCxnSpPr>
          <p:cNvPr id="8" name="Straight Connector 7">
            <a:extLst>
              <a:ext uri="{FF2B5EF4-FFF2-40B4-BE49-F238E27FC236}">
                <a16:creationId xmlns:a16="http://schemas.microsoft.com/office/drawing/2014/main" id="{39A94CD3-3183-0F04-2405-7D52239F28A0}"/>
              </a:ext>
            </a:extLst>
          </p:cNvPr>
          <p:cNvCxnSpPr>
            <a:cxnSpLocks/>
          </p:cNvCxnSpPr>
          <p:nvPr userDrawn="1"/>
        </p:nvCxnSpPr>
        <p:spPr>
          <a:xfrm>
            <a:off x="7254575" y="164150"/>
            <a:ext cx="49374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2D7818A-B409-D3C7-1DEC-7919EC439E8E}"/>
              </a:ext>
            </a:extLst>
          </p:cNvPr>
          <p:cNvCxnSpPr>
            <a:cxnSpLocks/>
          </p:cNvCxnSpPr>
          <p:nvPr userDrawn="1"/>
        </p:nvCxnSpPr>
        <p:spPr>
          <a:xfrm>
            <a:off x="725457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2C8901F-66EF-1A3E-9AE7-B0A426C81DF4}"/>
              </a:ext>
            </a:extLst>
          </p:cNvPr>
          <p:cNvCxnSpPr>
            <a:cxnSpLocks/>
          </p:cNvCxnSpPr>
          <p:nvPr userDrawn="1"/>
        </p:nvCxnSpPr>
        <p:spPr>
          <a:xfrm>
            <a:off x="429793"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066889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with Picture 14">
    <p:bg>
      <p:bgRef idx="1001">
        <a:schemeClr val="bg1"/>
      </p:bgRef>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4056BFCD-3259-DDE7-5625-EE56190B8F62}"/>
              </a:ext>
            </a:extLst>
          </p:cNvPr>
          <p:cNvCxnSpPr>
            <a:cxnSpLocks/>
          </p:cNvCxnSpPr>
          <p:nvPr userDrawn="1"/>
        </p:nvCxnSpPr>
        <p:spPr>
          <a:xfrm>
            <a:off x="429209" y="164150"/>
            <a:ext cx="1176279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43FCD0E4-9CD1-93F8-08DF-3BFC834A3E76}"/>
              </a:ext>
            </a:extLst>
          </p:cNvPr>
          <p:cNvSpPr>
            <a:spLocks noGrp="1"/>
          </p:cNvSpPr>
          <p:nvPr>
            <p:ph type="title"/>
          </p:nvPr>
        </p:nvSpPr>
        <p:spPr>
          <a:xfrm>
            <a:off x="612647" y="638736"/>
            <a:ext cx="10969753" cy="932688"/>
          </a:xfrm>
        </p:spPr>
        <p:txBody>
          <a:bodyPr anchor="t"/>
          <a:lstStyle/>
          <a:p>
            <a:r>
              <a:rPr lang="en-US"/>
              <a:t>Click to edit Master title style</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rot="16200000">
            <a:off x="-2073146" y="2231455"/>
            <a:ext cx="4564377" cy="429768"/>
          </a:xfrm>
        </p:spPr>
        <p:txBody>
          <a:bodyPr/>
          <a:lstStyle/>
          <a:p>
            <a:r>
              <a:rPr lang="en-US" dirty="0"/>
              <a:t>SAMPLE FOOTER TEXT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rot="16200000">
            <a:off x="-538191" y="5260876"/>
            <a:ext cx="1494468" cy="429768"/>
          </a:xfrm>
        </p:spPr>
        <p:txBody>
          <a:bodyPr/>
          <a:lstStyle/>
          <a:p>
            <a:fld id="{24773200-F230-534A-AA8E-3237E1017D06}" type="datetime1">
              <a:rPr lang="en-US" smtClean="0"/>
              <a:t>10/10/2025</a:t>
            </a:fld>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5842" y="6492874"/>
            <a:ext cx="429207" cy="365125"/>
          </a:xfrm>
        </p:spPr>
        <p:txBody>
          <a:bodyPr/>
          <a:lstStyle/>
          <a:p>
            <a:fld id="{CC057153-B650-4DEB-B370-79DDCFDCE934}" type="slidenum">
              <a:rPr lang="en-US" smtClean="0"/>
              <a:t>‹#›</a:t>
            </a:fld>
            <a:endParaRPr lang="en-US" dirty="0"/>
          </a:p>
        </p:txBody>
      </p:sp>
      <p:cxnSp>
        <p:nvCxnSpPr>
          <p:cNvPr id="9" name="Straight Connector 8">
            <a:extLst>
              <a:ext uri="{FF2B5EF4-FFF2-40B4-BE49-F238E27FC236}">
                <a16:creationId xmlns:a16="http://schemas.microsoft.com/office/drawing/2014/main" id="{2C378E9B-0BD2-F103-F591-68E71F4480ED}"/>
              </a:ext>
            </a:extLst>
          </p:cNvPr>
          <p:cNvCxnSpPr>
            <a:cxnSpLocks/>
          </p:cNvCxnSpPr>
          <p:nvPr userDrawn="1"/>
        </p:nvCxnSpPr>
        <p:spPr>
          <a:xfrm>
            <a:off x="429793"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Content Placeholder 7">
            <a:extLst>
              <a:ext uri="{FF2B5EF4-FFF2-40B4-BE49-F238E27FC236}">
                <a16:creationId xmlns:a16="http://schemas.microsoft.com/office/drawing/2014/main" id="{A94BBE19-E3B2-673A-37AB-2329CE36DA87}"/>
              </a:ext>
            </a:extLst>
          </p:cNvPr>
          <p:cNvSpPr>
            <a:spLocks noGrp="1"/>
          </p:cNvSpPr>
          <p:nvPr>
            <p:ph sz="quarter" idx="14"/>
          </p:nvPr>
        </p:nvSpPr>
        <p:spPr>
          <a:xfrm>
            <a:off x="612648" y="1713653"/>
            <a:ext cx="4485564" cy="469234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11">
            <a:extLst>
              <a:ext uri="{FF2B5EF4-FFF2-40B4-BE49-F238E27FC236}">
                <a16:creationId xmlns:a16="http://schemas.microsoft.com/office/drawing/2014/main" id="{19D386B7-EEFC-D00F-7761-B261459996D2}"/>
              </a:ext>
            </a:extLst>
          </p:cNvPr>
          <p:cNvSpPr>
            <a:spLocks noGrp="1"/>
          </p:cNvSpPr>
          <p:nvPr>
            <p:ph type="pic" sz="quarter" idx="13" hasCustomPrompt="1"/>
          </p:nvPr>
        </p:nvSpPr>
        <p:spPr>
          <a:xfrm>
            <a:off x="5658927" y="1713653"/>
            <a:ext cx="6533071" cy="5144347"/>
          </a:xfrm>
          <a:custGeom>
            <a:avLst/>
            <a:gdLst>
              <a:gd name="connsiteX0" fmla="*/ 0 w 6460672"/>
              <a:gd name="connsiteY0" fmla="*/ 0 h 5029200"/>
              <a:gd name="connsiteX1" fmla="*/ 6460672 w 6460672"/>
              <a:gd name="connsiteY1" fmla="*/ 0 h 5029200"/>
              <a:gd name="connsiteX2" fmla="*/ 6460672 w 6460672"/>
              <a:gd name="connsiteY2" fmla="*/ 5029200 h 5029200"/>
              <a:gd name="connsiteX3" fmla="*/ 0 w 6460672"/>
              <a:gd name="connsiteY3" fmla="*/ 5029200 h 5029200"/>
            </a:gdLst>
            <a:ahLst/>
            <a:cxnLst>
              <a:cxn ang="0">
                <a:pos x="connsiteX0" y="connsiteY0"/>
              </a:cxn>
              <a:cxn ang="0">
                <a:pos x="connsiteX1" y="connsiteY1"/>
              </a:cxn>
              <a:cxn ang="0">
                <a:pos x="connsiteX2" y="connsiteY2"/>
              </a:cxn>
              <a:cxn ang="0">
                <a:pos x="connsiteX3" y="connsiteY3"/>
              </a:cxn>
            </a:cxnLst>
            <a:rect l="l" t="t" r="r" b="b"/>
            <a:pathLst>
              <a:path w="6460672" h="5029200">
                <a:moveTo>
                  <a:pt x="0" y="0"/>
                </a:moveTo>
                <a:lnTo>
                  <a:pt x="6460672" y="0"/>
                </a:lnTo>
                <a:lnTo>
                  <a:pt x="6460672" y="5029200"/>
                </a:lnTo>
                <a:lnTo>
                  <a:pt x="0" y="5029200"/>
                </a:lnTo>
                <a:close/>
              </a:path>
            </a:pathLst>
          </a:custGeom>
          <a:blipFill dpi="0" rotWithShape="1">
            <a:blip r:embed="rId2">
              <a:alphaModFix amt="60000"/>
            </a:blip>
            <a:srcRect/>
            <a:stretch>
              <a:fillRect/>
            </a:stretch>
          </a:blipFill>
        </p:spPr>
        <p:txBody>
          <a:bodyPr vert="horz" wrap="square" lIns="91440" tIns="45720" rIns="91440" bIns="45720" rtlCol="0">
            <a:noAutofit/>
          </a:bodyPr>
          <a:lstStyle>
            <a:lvl1pPr>
              <a:defRPr lang="en-US" dirty="0"/>
            </a:lvl1pPr>
          </a:lstStyle>
          <a:p>
            <a:pPr marL="0" lvl="0" indent="0">
              <a:buNone/>
            </a:pPr>
            <a:r>
              <a:rPr lang="en-US" dirty="0"/>
              <a:t> </a:t>
            </a:r>
          </a:p>
        </p:txBody>
      </p:sp>
    </p:spTree>
    <p:extLst>
      <p:ext uri="{BB962C8B-B14F-4D97-AF65-F5344CB8AC3E}">
        <p14:creationId xmlns:p14="http://schemas.microsoft.com/office/powerpoint/2010/main" val="2885741812"/>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with Picture 15">
    <p:bg>
      <p:bgRef idx="1001">
        <a:schemeClr val="bg1"/>
      </p:bgRef>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E4F82DAF-8C88-BCF8-3DCD-BA0110CC6BB2}"/>
              </a:ext>
            </a:extLst>
          </p:cNvPr>
          <p:cNvCxnSpPr/>
          <p:nvPr userDrawn="1"/>
        </p:nvCxnSpPr>
        <p:spPr>
          <a:xfrm>
            <a:off x="429209" y="164150"/>
            <a:ext cx="1176279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9AA955E6-9DAE-AA3C-BB38-0AC671A4095A}"/>
              </a:ext>
            </a:extLst>
          </p:cNvPr>
          <p:cNvSpPr>
            <a:spLocks noGrp="1"/>
          </p:cNvSpPr>
          <p:nvPr>
            <p:ph type="title"/>
          </p:nvPr>
        </p:nvSpPr>
        <p:spPr>
          <a:xfrm>
            <a:off x="612647" y="634999"/>
            <a:ext cx="10969753" cy="932688"/>
          </a:xfrm>
        </p:spPr>
        <p:txBody>
          <a:bodyPr anchor="t"/>
          <a:lstStyle/>
          <a:p>
            <a:r>
              <a:rPr lang="en-US"/>
              <a:t>Click to edit Master title style</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D96C85C2-F25E-3944-B64A-31ACAD72BA40}" type="datetime1">
              <a:rPr lang="en-US" smtClean="0"/>
              <a:t>10/10/2025</a:t>
            </a:fld>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cxnSp>
        <p:nvCxnSpPr>
          <p:cNvPr id="3" name="Straight Connector 2">
            <a:extLst>
              <a:ext uri="{FF2B5EF4-FFF2-40B4-BE49-F238E27FC236}">
                <a16:creationId xmlns:a16="http://schemas.microsoft.com/office/drawing/2014/main" id="{271A0C8E-B9F0-C8A0-7A87-A97B78C1C482}"/>
              </a:ext>
            </a:extLst>
          </p:cNvPr>
          <p:cNvCxnSpPr>
            <a:cxnSpLocks/>
          </p:cNvCxnSpPr>
          <p:nvPr userDrawn="1"/>
        </p:nvCxnSpPr>
        <p:spPr>
          <a:xfrm>
            <a:off x="429793"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Content Placeholder 7">
            <a:extLst>
              <a:ext uri="{FF2B5EF4-FFF2-40B4-BE49-F238E27FC236}">
                <a16:creationId xmlns:a16="http://schemas.microsoft.com/office/drawing/2014/main" id="{4025B090-9FA9-0FC5-EA6A-9BA0F54A4064}"/>
              </a:ext>
            </a:extLst>
          </p:cNvPr>
          <p:cNvSpPr>
            <a:spLocks noGrp="1"/>
          </p:cNvSpPr>
          <p:nvPr>
            <p:ph sz="quarter" idx="14"/>
          </p:nvPr>
        </p:nvSpPr>
        <p:spPr>
          <a:xfrm>
            <a:off x="612647" y="1912398"/>
            <a:ext cx="4637269" cy="422505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Picture Placeholder 5">
            <a:extLst>
              <a:ext uri="{FF2B5EF4-FFF2-40B4-BE49-F238E27FC236}">
                <a16:creationId xmlns:a16="http://schemas.microsoft.com/office/drawing/2014/main" id="{7DCDC1A0-A2FE-AF32-199F-D7E415F47574}"/>
              </a:ext>
            </a:extLst>
          </p:cNvPr>
          <p:cNvSpPr>
            <a:spLocks noGrp="1"/>
          </p:cNvSpPr>
          <p:nvPr>
            <p:ph type="pic" sz="quarter" idx="13" hasCustomPrompt="1"/>
          </p:nvPr>
        </p:nvSpPr>
        <p:spPr>
          <a:xfrm>
            <a:off x="5737861" y="1929756"/>
            <a:ext cx="5741992" cy="4207696"/>
          </a:xfrm>
          <a:custGeom>
            <a:avLst/>
            <a:gdLst>
              <a:gd name="connsiteX0" fmla="*/ 0 w 5560101"/>
              <a:gd name="connsiteY0" fmla="*/ 0 h 4074407"/>
              <a:gd name="connsiteX1" fmla="*/ 5560101 w 5560101"/>
              <a:gd name="connsiteY1" fmla="*/ 0 h 4074407"/>
              <a:gd name="connsiteX2" fmla="*/ 5560101 w 5560101"/>
              <a:gd name="connsiteY2" fmla="*/ 4074407 h 4074407"/>
              <a:gd name="connsiteX3" fmla="*/ 0 w 5560101"/>
              <a:gd name="connsiteY3" fmla="*/ 4074407 h 4074407"/>
            </a:gdLst>
            <a:ahLst/>
            <a:cxnLst>
              <a:cxn ang="0">
                <a:pos x="connsiteX0" y="connsiteY0"/>
              </a:cxn>
              <a:cxn ang="0">
                <a:pos x="connsiteX1" y="connsiteY1"/>
              </a:cxn>
              <a:cxn ang="0">
                <a:pos x="connsiteX2" y="connsiteY2"/>
              </a:cxn>
              <a:cxn ang="0">
                <a:pos x="connsiteX3" y="connsiteY3"/>
              </a:cxn>
            </a:cxnLst>
            <a:rect l="l" t="t" r="r" b="b"/>
            <a:pathLst>
              <a:path w="5560101" h="4074407">
                <a:moveTo>
                  <a:pt x="0" y="0"/>
                </a:moveTo>
                <a:lnTo>
                  <a:pt x="5560101" y="0"/>
                </a:lnTo>
                <a:lnTo>
                  <a:pt x="5560101" y="4074407"/>
                </a:lnTo>
                <a:lnTo>
                  <a:pt x="0" y="4074407"/>
                </a:lnTo>
                <a:close/>
              </a:path>
            </a:pathLst>
          </a:custGeom>
          <a:blipFill dpi="0" rotWithShape="1">
            <a:blip r:embed="rId2">
              <a:alphaModFix amt="60000"/>
            </a:blip>
            <a:srcRect/>
            <a:stretch>
              <a:fillRect/>
            </a:stretch>
          </a:blipFill>
        </p:spPr>
        <p:txBody>
          <a:bodyPr vert="horz" wrap="square" lIns="91440" tIns="45720" rIns="91440" bIns="45720" rtlCol="0">
            <a:noAutofit/>
          </a:bodyPr>
          <a:lstStyle>
            <a:lvl1pPr>
              <a:defRPr lang="en-US" dirty="0"/>
            </a:lvl1pPr>
          </a:lstStyle>
          <a:p>
            <a:pPr marL="0" lvl="0" indent="0">
              <a:buNone/>
            </a:pPr>
            <a:r>
              <a:rPr lang="en-US" dirty="0"/>
              <a:t> </a:t>
            </a:r>
          </a:p>
        </p:txBody>
      </p:sp>
    </p:spTree>
    <p:extLst>
      <p:ext uri="{BB962C8B-B14F-4D97-AF65-F5344CB8AC3E}">
        <p14:creationId xmlns:p14="http://schemas.microsoft.com/office/powerpoint/2010/main" val="1784236505"/>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with Picture 16">
    <p:bg>
      <p:bgRef idx="1001">
        <a:schemeClr val="bg1"/>
      </p:bgRef>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C29A9DDD-8FD5-2897-8DC9-1CEC88541C50}"/>
              </a:ext>
            </a:extLst>
          </p:cNvPr>
          <p:cNvCxnSpPr/>
          <p:nvPr userDrawn="1"/>
        </p:nvCxnSpPr>
        <p:spPr>
          <a:xfrm>
            <a:off x="429209" y="164150"/>
            <a:ext cx="1176279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D3FF54FB-A206-6CBA-CEBE-32EE19C37BC1}"/>
              </a:ext>
            </a:extLst>
          </p:cNvPr>
          <p:cNvSpPr>
            <a:spLocks noGrp="1"/>
          </p:cNvSpPr>
          <p:nvPr>
            <p:ph type="title"/>
          </p:nvPr>
        </p:nvSpPr>
        <p:spPr>
          <a:xfrm>
            <a:off x="612647" y="634999"/>
            <a:ext cx="10969753" cy="932688"/>
          </a:xfrm>
        </p:spPr>
        <p:txBody>
          <a:bodyPr anchor="t"/>
          <a:lstStyle/>
          <a:p>
            <a:r>
              <a:rPr lang="en-US"/>
              <a:t>Click to edit Master title style</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9F3A96B8-82E0-6B4D-B0A8-9A4BCDF0FD2C}" type="datetime1">
              <a:rPr lang="en-US" smtClean="0"/>
              <a:t>10/10/2025</a:t>
            </a:fld>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cxnSp>
        <p:nvCxnSpPr>
          <p:cNvPr id="9" name="Straight Connector 8">
            <a:extLst>
              <a:ext uri="{FF2B5EF4-FFF2-40B4-BE49-F238E27FC236}">
                <a16:creationId xmlns:a16="http://schemas.microsoft.com/office/drawing/2014/main" id="{02BC9BBD-1994-9D19-11C8-FD27039C6338}"/>
              </a:ext>
            </a:extLst>
          </p:cNvPr>
          <p:cNvCxnSpPr>
            <a:cxnSpLocks/>
          </p:cNvCxnSpPr>
          <p:nvPr userDrawn="1"/>
        </p:nvCxnSpPr>
        <p:spPr>
          <a:xfrm>
            <a:off x="429793"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Picture Placeholder 11">
            <a:extLst>
              <a:ext uri="{FF2B5EF4-FFF2-40B4-BE49-F238E27FC236}">
                <a16:creationId xmlns:a16="http://schemas.microsoft.com/office/drawing/2014/main" id="{FF925AEE-0C06-4F24-B6E3-73484A4008DC}"/>
              </a:ext>
            </a:extLst>
          </p:cNvPr>
          <p:cNvSpPr>
            <a:spLocks noGrp="1"/>
          </p:cNvSpPr>
          <p:nvPr>
            <p:ph type="pic" sz="quarter" idx="13" hasCustomPrompt="1"/>
          </p:nvPr>
        </p:nvSpPr>
        <p:spPr>
          <a:xfrm>
            <a:off x="609601" y="1713653"/>
            <a:ext cx="5860862" cy="5144347"/>
          </a:xfrm>
          <a:custGeom>
            <a:avLst/>
            <a:gdLst>
              <a:gd name="connsiteX0" fmla="*/ 0 w 6460672"/>
              <a:gd name="connsiteY0" fmla="*/ 0 h 5029200"/>
              <a:gd name="connsiteX1" fmla="*/ 6460672 w 6460672"/>
              <a:gd name="connsiteY1" fmla="*/ 0 h 5029200"/>
              <a:gd name="connsiteX2" fmla="*/ 6460672 w 6460672"/>
              <a:gd name="connsiteY2" fmla="*/ 5029200 h 5029200"/>
              <a:gd name="connsiteX3" fmla="*/ 0 w 6460672"/>
              <a:gd name="connsiteY3" fmla="*/ 5029200 h 5029200"/>
            </a:gdLst>
            <a:ahLst/>
            <a:cxnLst>
              <a:cxn ang="0">
                <a:pos x="connsiteX0" y="connsiteY0"/>
              </a:cxn>
              <a:cxn ang="0">
                <a:pos x="connsiteX1" y="connsiteY1"/>
              </a:cxn>
              <a:cxn ang="0">
                <a:pos x="connsiteX2" y="connsiteY2"/>
              </a:cxn>
              <a:cxn ang="0">
                <a:pos x="connsiteX3" y="connsiteY3"/>
              </a:cxn>
            </a:cxnLst>
            <a:rect l="l" t="t" r="r" b="b"/>
            <a:pathLst>
              <a:path w="6460672" h="5029200">
                <a:moveTo>
                  <a:pt x="0" y="0"/>
                </a:moveTo>
                <a:lnTo>
                  <a:pt x="6460672" y="0"/>
                </a:lnTo>
                <a:lnTo>
                  <a:pt x="6460672" y="5029200"/>
                </a:lnTo>
                <a:lnTo>
                  <a:pt x="0" y="5029200"/>
                </a:lnTo>
                <a:close/>
              </a:path>
            </a:pathLst>
          </a:custGeom>
          <a:blipFill dpi="0" rotWithShape="1">
            <a:blip r:embed="rId2">
              <a:alphaModFix amt="60000"/>
            </a:blip>
            <a:srcRect/>
            <a:stretch>
              <a:fillRect/>
            </a:stretch>
          </a:blipFill>
        </p:spPr>
        <p:txBody>
          <a:bodyPr vert="horz" wrap="square" lIns="91440" tIns="45720" rIns="91440" bIns="45720" rtlCol="0">
            <a:noAutofit/>
          </a:bodyPr>
          <a:lstStyle>
            <a:lvl1pPr>
              <a:defRPr lang="en-US" dirty="0"/>
            </a:lvl1pPr>
          </a:lstStyle>
          <a:p>
            <a:pPr marL="0" lvl="0" indent="0">
              <a:buNone/>
            </a:pPr>
            <a:r>
              <a:rPr lang="en-US" dirty="0"/>
              <a:t> </a:t>
            </a:r>
          </a:p>
        </p:txBody>
      </p:sp>
      <p:sp>
        <p:nvSpPr>
          <p:cNvPr id="12" name="Content Placeholder 7">
            <a:extLst>
              <a:ext uri="{FF2B5EF4-FFF2-40B4-BE49-F238E27FC236}">
                <a16:creationId xmlns:a16="http://schemas.microsoft.com/office/drawing/2014/main" id="{422BCA1B-3481-37CE-708A-4CA6ACFAF7DA}"/>
              </a:ext>
            </a:extLst>
          </p:cNvPr>
          <p:cNvSpPr>
            <a:spLocks noGrp="1"/>
          </p:cNvSpPr>
          <p:nvPr>
            <p:ph sz="quarter" idx="14"/>
          </p:nvPr>
        </p:nvSpPr>
        <p:spPr>
          <a:xfrm>
            <a:off x="7103255" y="1704847"/>
            <a:ext cx="4479145" cy="469234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18285587"/>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with Picture 17">
    <p:bg>
      <p:bgRef idx="1001">
        <a:schemeClr val="bg1"/>
      </p:bgRef>
    </p:bg>
    <p:spTree>
      <p:nvGrpSpPr>
        <p:cNvPr id="1" name=""/>
        <p:cNvGrpSpPr/>
        <p:nvPr/>
      </p:nvGrpSpPr>
      <p:grpSpPr>
        <a:xfrm>
          <a:off x="0" y="0"/>
          <a:ext cx="0" cy="0"/>
          <a:chOff x="0" y="0"/>
          <a:chExt cx="0" cy="0"/>
        </a:xfrm>
      </p:grpSpPr>
      <p:sp>
        <p:nvSpPr>
          <p:cNvPr id="10" name="Picture Placeholder 10">
            <a:extLst>
              <a:ext uri="{FF2B5EF4-FFF2-40B4-BE49-F238E27FC236}">
                <a16:creationId xmlns:a16="http://schemas.microsoft.com/office/drawing/2014/main" id="{58A9F406-2B0C-9EC1-691A-81EC3B412DA5}"/>
              </a:ext>
            </a:extLst>
          </p:cNvPr>
          <p:cNvSpPr>
            <a:spLocks noGrp="1"/>
          </p:cNvSpPr>
          <p:nvPr>
            <p:ph type="pic" sz="quarter" idx="13" hasCustomPrompt="1"/>
          </p:nvPr>
        </p:nvSpPr>
        <p:spPr>
          <a:xfrm>
            <a:off x="609600" y="2173849"/>
            <a:ext cx="4675632" cy="4049141"/>
          </a:xfrm>
          <a:prstGeom prst="rect">
            <a:avLst/>
          </a:prstGeom>
          <a:blipFill dpi="0" rotWithShape="1">
            <a:blip r:embed="rId2">
              <a:alphaModFix amt="60000"/>
            </a:blip>
            <a:srcRect/>
            <a:stretch>
              <a:fillRect/>
            </a:stretch>
          </a:blipFill>
        </p:spPr>
        <p:txBody>
          <a:bodyPr/>
          <a:lstStyle>
            <a:lvl1pPr marL="0" indent="0">
              <a:buNone/>
              <a:defRPr/>
            </a:lvl1pPr>
          </a:lstStyle>
          <a:p>
            <a:r>
              <a:rPr lang="en-US" dirty="0"/>
              <a:t> </a:t>
            </a:r>
          </a:p>
        </p:txBody>
      </p:sp>
      <p:cxnSp>
        <p:nvCxnSpPr>
          <p:cNvPr id="4" name="Straight Connector 3">
            <a:extLst>
              <a:ext uri="{FF2B5EF4-FFF2-40B4-BE49-F238E27FC236}">
                <a16:creationId xmlns:a16="http://schemas.microsoft.com/office/drawing/2014/main" id="{DE681CC6-0816-FBB5-F117-CE232D15B0DE}"/>
              </a:ext>
            </a:extLst>
          </p:cNvPr>
          <p:cNvCxnSpPr>
            <a:cxnSpLocks/>
          </p:cNvCxnSpPr>
          <p:nvPr userDrawn="1"/>
        </p:nvCxnSpPr>
        <p:spPr>
          <a:xfrm>
            <a:off x="5454396" y="164150"/>
            <a:ext cx="673760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3DE88D5F-773F-4748-992A-5C3C29E76AD7}" type="datetime1">
              <a:rPr lang="en-US" smtClean="0"/>
              <a:t>10/10/2025</a:t>
            </a:fld>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cxnSp>
        <p:nvCxnSpPr>
          <p:cNvPr id="3" name="Straight Connector 2">
            <a:extLst>
              <a:ext uri="{FF2B5EF4-FFF2-40B4-BE49-F238E27FC236}">
                <a16:creationId xmlns:a16="http://schemas.microsoft.com/office/drawing/2014/main" id="{664B8C12-E10A-C714-D6A0-BA32E2C72710}"/>
              </a:ext>
            </a:extLst>
          </p:cNvPr>
          <p:cNvCxnSpPr>
            <a:cxnSpLocks/>
          </p:cNvCxnSpPr>
          <p:nvPr userDrawn="1"/>
        </p:nvCxnSpPr>
        <p:spPr>
          <a:xfrm>
            <a:off x="429793"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58B50728-3383-EC9A-417E-37D92F1A79C5}"/>
              </a:ext>
            </a:extLst>
          </p:cNvPr>
          <p:cNvSpPr>
            <a:spLocks noGrp="1"/>
          </p:cNvSpPr>
          <p:nvPr>
            <p:ph type="title"/>
          </p:nvPr>
        </p:nvSpPr>
        <p:spPr>
          <a:xfrm>
            <a:off x="612647" y="634999"/>
            <a:ext cx="4672584" cy="1269482"/>
          </a:xfrm>
        </p:spPr>
        <p:txBody>
          <a:bodyPr anchor="t">
            <a:noAutofit/>
          </a:bodyPr>
          <a:lstStyle>
            <a:lvl1pPr>
              <a:defRPr sz="3600"/>
            </a:lvl1pPr>
          </a:lstStyle>
          <a:p>
            <a:r>
              <a:rPr lang="en-US"/>
              <a:t>Click to edit Master title style</a:t>
            </a:r>
            <a:endParaRPr lang="en-US" dirty="0"/>
          </a:p>
        </p:txBody>
      </p:sp>
      <p:sp>
        <p:nvSpPr>
          <p:cNvPr id="12" name="Content Placeholder 7">
            <a:extLst>
              <a:ext uri="{FF2B5EF4-FFF2-40B4-BE49-F238E27FC236}">
                <a16:creationId xmlns:a16="http://schemas.microsoft.com/office/drawing/2014/main" id="{A934C409-3B5B-B521-A990-18EF2CF0BCFC}"/>
              </a:ext>
            </a:extLst>
          </p:cNvPr>
          <p:cNvSpPr>
            <a:spLocks noGrp="1"/>
          </p:cNvSpPr>
          <p:nvPr>
            <p:ph sz="quarter" idx="14"/>
          </p:nvPr>
        </p:nvSpPr>
        <p:spPr>
          <a:xfrm>
            <a:off x="5905562" y="634999"/>
            <a:ext cx="5676838" cy="558799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 name="Straight Connector 1">
            <a:extLst>
              <a:ext uri="{FF2B5EF4-FFF2-40B4-BE49-F238E27FC236}">
                <a16:creationId xmlns:a16="http://schemas.microsoft.com/office/drawing/2014/main" id="{CFBAC7DD-4013-C579-09D4-3564365AACA7}"/>
              </a:ext>
            </a:extLst>
          </p:cNvPr>
          <p:cNvCxnSpPr>
            <a:cxnSpLocks/>
          </p:cNvCxnSpPr>
          <p:nvPr userDrawn="1"/>
        </p:nvCxnSpPr>
        <p:spPr>
          <a:xfrm>
            <a:off x="5454396"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9425129"/>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with Picture 18">
    <p:bg>
      <p:bgRef idx="1001">
        <a:schemeClr val="bg1"/>
      </p:bgRef>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E681CC6-0816-FBB5-F117-CE232D15B0DE}"/>
              </a:ext>
            </a:extLst>
          </p:cNvPr>
          <p:cNvCxnSpPr>
            <a:cxnSpLocks/>
          </p:cNvCxnSpPr>
          <p:nvPr userDrawn="1"/>
        </p:nvCxnSpPr>
        <p:spPr>
          <a:xfrm>
            <a:off x="4501602" y="164150"/>
            <a:ext cx="769039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A3D1319-A3E8-35B5-18BF-A7DAE36BE7FC}"/>
              </a:ext>
            </a:extLst>
          </p:cNvPr>
          <p:cNvSpPr>
            <a:spLocks noGrp="1"/>
          </p:cNvSpPr>
          <p:nvPr>
            <p:ph type="title"/>
          </p:nvPr>
        </p:nvSpPr>
        <p:spPr>
          <a:xfrm>
            <a:off x="612647" y="634999"/>
            <a:ext cx="3696859" cy="1316347"/>
          </a:xfrm>
        </p:spPr>
        <p:txBody>
          <a:bodyPr anchor="t">
            <a:noAutofit/>
          </a:bodyPr>
          <a:lstStyle>
            <a:lvl1pPr>
              <a:defRPr sz="3600"/>
            </a:lvl1pPr>
          </a:lstStyle>
          <a:p>
            <a:r>
              <a:rPr lang="en-US"/>
              <a:t>Click to edit Master title style</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1D982C3F-36DC-0440-A19E-AA83413F223D}" type="datetime1">
              <a:rPr lang="en-US" smtClean="0"/>
              <a:t>10/10/2025</a:t>
            </a:fld>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cxnSp>
        <p:nvCxnSpPr>
          <p:cNvPr id="3" name="Straight Connector 2">
            <a:extLst>
              <a:ext uri="{FF2B5EF4-FFF2-40B4-BE49-F238E27FC236}">
                <a16:creationId xmlns:a16="http://schemas.microsoft.com/office/drawing/2014/main" id="{664B8C12-E10A-C714-D6A0-BA32E2C72710}"/>
              </a:ext>
            </a:extLst>
          </p:cNvPr>
          <p:cNvCxnSpPr>
            <a:cxnSpLocks/>
          </p:cNvCxnSpPr>
          <p:nvPr userDrawn="1"/>
        </p:nvCxnSpPr>
        <p:spPr>
          <a:xfrm>
            <a:off x="429793"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Picture Placeholder 10">
            <a:extLst>
              <a:ext uri="{FF2B5EF4-FFF2-40B4-BE49-F238E27FC236}">
                <a16:creationId xmlns:a16="http://schemas.microsoft.com/office/drawing/2014/main" id="{402FC37C-195C-E78C-A1E2-030CF77CBA2A}"/>
              </a:ext>
            </a:extLst>
          </p:cNvPr>
          <p:cNvSpPr>
            <a:spLocks noGrp="1"/>
          </p:cNvSpPr>
          <p:nvPr>
            <p:ph type="pic" sz="quarter" idx="13" hasCustomPrompt="1"/>
          </p:nvPr>
        </p:nvSpPr>
        <p:spPr>
          <a:xfrm>
            <a:off x="612646" y="2295145"/>
            <a:ext cx="3696856" cy="3927488"/>
          </a:xfrm>
          <a:prstGeom prst="rect">
            <a:avLst/>
          </a:prstGeom>
          <a:blipFill dpi="0" rotWithShape="1">
            <a:blip r:embed="rId2">
              <a:alphaModFix amt="60000"/>
            </a:blip>
            <a:srcRect/>
            <a:stretch>
              <a:fillRect/>
            </a:stretch>
          </a:blipFill>
        </p:spPr>
        <p:txBody>
          <a:bodyPr/>
          <a:lstStyle>
            <a:lvl1pPr marL="0" indent="0">
              <a:buNone/>
              <a:defRPr/>
            </a:lvl1pPr>
          </a:lstStyle>
          <a:p>
            <a:r>
              <a:rPr lang="en-US" dirty="0"/>
              <a:t> </a:t>
            </a:r>
          </a:p>
        </p:txBody>
      </p:sp>
      <p:sp>
        <p:nvSpPr>
          <p:cNvPr id="11" name="Content Placeholder 7">
            <a:extLst>
              <a:ext uri="{FF2B5EF4-FFF2-40B4-BE49-F238E27FC236}">
                <a16:creationId xmlns:a16="http://schemas.microsoft.com/office/drawing/2014/main" id="{2959E347-BAB4-7F1F-65EB-C586FE97DE1E}"/>
              </a:ext>
            </a:extLst>
          </p:cNvPr>
          <p:cNvSpPr>
            <a:spLocks noGrp="1"/>
          </p:cNvSpPr>
          <p:nvPr>
            <p:ph sz="quarter" idx="14"/>
          </p:nvPr>
        </p:nvSpPr>
        <p:spPr>
          <a:xfrm>
            <a:off x="4933150" y="647724"/>
            <a:ext cx="6644488" cy="556254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a:extLst>
              <a:ext uri="{FF2B5EF4-FFF2-40B4-BE49-F238E27FC236}">
                <a16:creationId xmlns:a16="http://schemas.microsoft.com/office/drawing/2014/main" id="{0C63D850-B761-4DEA-5C9B-DE6AC0E856D9}"/>
              </a:ext>
            </a:extLst>
          </p:cNvPr>
          <p:cNvCxnSpPr>
            <a:cxnSpLocks/>
          </p:cNvCxnSpPr>
          <p:nvPr userDrawn="1"/>
        </p:nvCxnSpPr>
        <p:spPr>
          <a:xfrm>
            <a:off x="4501602"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2709756"/>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ver">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208" y="634999"/>
            <a:ext cx="6159851" cy="5844227"/>
          </a:xfrm>
        </p:spPr>
        <p:txBody>
          <a:bodyPr anchor="b">
            <a:normAutofit/>
          </a:bodyPr>
          <a:lstStyle>
            <a:lvl1pPr>
              <a:defRPr sz="6000" b="0" i="0">
                <a:latin typeface="+mj-lt"/>
                <a:ea typeface="Dotum" panose="020B0600000101010101" pitchFamily="34" charset="-127"/>
                <a:cs typeface="Noto Sans Kannada Thin" panose="020B0202040504020204" pitchFamily="34" charset="0"/>
              </a:defRPr>
            </a:lvl1pPr>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7065403" y="-1"/>
            <a:ext cx="5131677" cy="6222999"/>
          </a:xfrm>
          <a:prstGeom prst="rect">
            <a:avLst/>
          </a:prstGeom>
          <a:blipFill dpi="0" rotWithShape="1">
            <a:blip r:embed="rId2">
              <a:alphaModFix amt="60000"/>
            </a:blip>
            <a:srcRect/>
            <a:stretch>
              <a:fillRect l="-686" t="2" b="-4120"/>
            </a:stretch>
          </a:blipFill>
        </p:spPr>
        <p:txBody>
          <a:bodyPr/>
          <a:lstStyle>
            <a:lvl1pPr marL="0" indent="0">
              <a:buNone/>
              <a:defRPr/>
            </a:lvl1pPr>
          </a:lstStyle>
          <a:p>
            <a:r>
              <a:rPr lang="en-US" dirty="0"/>
              <a:t> </a:t>
            </a:r>
          </a:p>
        </p:txBody>
      </p:sp>
      <p:cxnSp>
        <p:nvCxnSpPr>
          <p:cNvPr id="4" name="Straight Connector 3">
            <a:extLst>
              <a:ext uri="{FF2B5EF4-FFF2-40B4-BE49-F238E27FC236}">
                <a16:creationId xmlns:a16="http://schemas.microsoft.com/office/drawing/2014/main" id="{28FA8915-517E-32B2-6836-7A69DEF7C849}"/>
              </a:ext>
            </a:extLst>
          </p:cNvPr>
          <p:cNvCxnSpPr>
            <a:cxnSpLocks/>
          </p:cNvCxnSpPr>
          <p:nvPr userDrawn="1"/>
        </p:nvCxnSpPr>
        <p:spPr>
          <a:xfrm>
            <a:off x="7060324"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F76B2467-9468-3DE8-CA1C-7B68F7ED9A67}"/>
              </a:ext>
            </a:extLst>
          </p:cNvPr>
          <p:cNvCxnSpPr>
            <a:cxnSpLocks/>
          </p:cNvCxnSpPr>
          <p:nvPr userDrawn="1"/>
        </p:nvCxnSpPr>
        <p:spPr>
          <a:xfrm>
            <a:off x="0" y="164150"/>
            <a:ext cx="70603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7177414" y="6375748"/>
            <a:ext cx="4847572" cy="363255"/>
          </a:xfrm>
          <a:prstGeom prst="rect">
            <a:avLst/>
          </a:prstGeom>
        </p:spPr>
        <p:txBody>
          <a:bodyPr anchor="ctr">
            <a:normAutofit/>
          </a:bodyPr>
          <a:lstStyle>
            <a:lvl1pPr marL="0" indent="0">
              <a:buNone/>
              <a:defRPr sz="1400" b="0" i="0">
                <a:latin typeface="+mj-lt"/>
              </a:defRPr>
            </a:lvl1pPr>
            <a:lvl2pPr>
              <a:defRPr sz="1600" b="0" i="0">
                <a:latin typeface="Univers Light" panose="020B0403020202020204" pitchFamily="34" charset="0"/>
              </a:defRPr>
            </a:lvl2pPr>
            <a:lvl3pPr>
              <a:defRPr sz="1600" b="0" i="0">
                <a:latin typeface="Univers Light" panose="020B0403020202020204" pitchFamily="34" charset="0"/>
              </a:defRPr>
            </a:lvl3pPr>
            <a:lvl4pPr>
              <a:defRPr sz="1600" b="0" i="0">
                <a:latin typeface="Univers Light" panose="020B0403020202020204" pitchFamily="34" charset="0"/>
              </a:defRPr>
            </a:lvl4pPr>
            <a:lvl5pPr>
              <a:defRPr sz="1600" b="0" i="0">
                <a:latin typeface="Univers Light" panose="020B0403020202020204" pitchFamily="34" charset="0"/>
              </a:defRPr>
            </a:lvl5pPr>
          </a:lstStyle>
          <a:p>
            <a:pPr lvl="0"/>
            <a:r>
              <a:rPr lang="en-US"/>
              <a:t>Click to edit Master text styles</a:t>
            </a:r>
          </a:p>
        </p:txBody>
      </p:sp>
    </p:spTree>
    <p:extLst>
      <p:ext uri="{BB962C8B-B14F-4D97-AF65-F5344CB8AC3E}">
        <p14:creationId xmlns:p14="http://schemas.microsoft.com/office/powerpoint/2010/main" val="17225329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Number Large">
    <p:bg>
      <p:bgPr>
        <a:solidFill>
          <a:schemeClr val="bg2">
            <a:lumMod val="90000"/>
          </a:schemeClr>
        </a:solidFill>
        <a:effectLst/>
      </p:bgPr>
    </p:bg>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1113C676-72E3-B810-A6B9-DCE36B8778AC}"/>
              </a:ext>
            </a:extLst>
          </p:cNvPr>
          <p:cNvCxnSpPr/>
          <p:nvPr userDrawn="1"/>
        </p:nvCxnSpPr>
        <p:spPr>
          <a:xfrm>
            <a:off x="429209" y="164150"/>
            <a:ext cx="1176279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5C83582-5E0E-E3D3-3C94-4ACFD9A1C718}"/>
              </a:ext>
            </a:extLst>
          </p:cNvPr>
          <p:cNvSpPr>
            <a:spLocks noGrp="1"/>
          </p:cNvSpPr>
          <p:nvPr>
            <p:ph type="title"/>
          </p:nvPr>
        </p:nvSpPr>
        <p:spPr>
          <a:xfrm>
            <a:off x="634030" y="5109709"/>
            <a:ext cx="10369296" cy="1207008"/>
          </a:xfrm>
        </p:spPr>
        <p:txBody>
          <a:bodyPr>
            <a:normAutofit/>
          </a:bodyPr>
          <a:lstStyle>
            <a:lvl1pPr>
              <a:defRPr sz="2400" cap="none" baseline="0"/>
            </a:lvl1pPr>
          </a:lstStyle>
          <a:p>
            <a:r>
              <a:rPr lang="en-US" dirty="0"/>
              <a:t>Click to edit Master title style</a:t>
            </a:r>
          </a:p>
        </p:txBody>
      </p:sp>
      <p:sp>
        <p:nvSpPr>
          <p:cNvPr id="4" name="Footer Placeholder 3">
            <a:extLst>
              <a:ext uri="{FF2B5EF4-FFF2-40B4-BE49-F238E27FC236}">
                <a16:creationId xmlns:a16="http://schemas.microsoft.com/office/drawing/2014/main" id="{C394E47C-0C77-0005-1755-14F7739DF22E}"/>
              </a:ext>
            </a:extLst>
          </p:cNvPr>
          <p:cNvSpPr>
            <a:spLocks noGrp="1"/>
          </p:cNvSpPr>
          <p:nvPr>
            <p:ph type="ftr" sz="quarter" idx="11"/>
          </p:nvPr>
        </p:nvSpPr>
        <p:spPr/>
        <p:txBody>
          <a:bodyPr/>
          <a:lstStyle/>
          <a:p>
            <a:r>
              <a:rPr lang="en-US" dirty="0"/>
              <a:t>SAMPLE FOOTER TEXT</a:t>
            </a:r>
          </a:p>
        </p:txBody>
      </p:sp>
      <p:sp>
        <p:nvSpPr>
          <p:cNvPr id="3" name="Date Placeholder 2">
            <a:extLst>
              <a:ext uri="{FF2B5EF4-FFF2-40B4-BE49-F238E27FC236}">
                <a16:creationId xmlns:a16="http://schemas.microsoft.com/office/drawing/2014/main" id="{4A591E5F-EDEF-7D02-30E6-B960B5E45903}"/>
              </a:ext>
            </a:extLst>
          </p:cNvPr>
          <p:cNvSpPr>
            <a:spLocks noGrp="1"/>
          </p:cNvSpPr>
          <p:nvPr>
            <p:ph type="dt" sz="half" idx="10"/>
          </p:nvPr>
        </p:nvSpPr>
        <p:spPr/>
        <p:txBody>
          <a:bodyPr/>
          <a:lstStyle/>
          <a:p>
            <a:fld id="{DF18D256-8D94-AD48-AC70-FA7FB4656784}" type="datetime1">
              <a:rPr lang="en-US" smtClean="0"/>
              <a:t>10/10/2025</a:t>
            </a:fld>
            <a:endParaRPr lang="en-US" dirty="0"/>
          </a:p>
        </p:txBody>
      </p:sp>
      <p:sp>
        <p:nvSpPr>
          <p:cNvPr id="5" name="Slide Number Placeholder 4">
            <a:extLst>
              <a:ext uri="{FF2B5EF4-FFF2-40B4-BE49-F238E27FC236}">
                <a16:creationId xmlns:a16="http://schemas.microsoft.com/office/drawing/2014/main" id="{CA0528A9-0729-B0FB-328C-3C96994AAB3C}"/>
              </a:ext>
            </a:extLst>
          </p:cNvPr>
          <p:cNvSpPr>
            <a:spLocks noGrp="1"/>
          </p:cNvSpPr>
          <p:nvPr>
            <p:ph type="sldNum" sz="quarter" idx="12"/>
          </p:nvPr>
        </p:nvSpPr>
        <p:spPr/>
        <p:txBody>
          <a:bodyPr/>
          <a:lstStyle/>
          <a:p>
            <a:fld id="{CC057153-B650-4DEB-B370-79DDCFDCE934}" type="slidenum">
              <a:rPr lang="en-US" smtClean="0"/>
              <a:t>‹#›</a:t>
            </a:fld>
            <a:endParaRPr lang="en-US" dirty="0"/>
          </a:p>
        </p:txBody>
      </p:sp>
      <p:cxnSp>
        <p:nvCxnSpPr>
          <p:cNvPr id="9" name="Straight Connector 8">
            <a:extLst>
              <a:ext uri="{FF2B5EF4-FFF2-40B4-BE49-F238E27FC236}">
                <a16:creationId xmlns:a16="http://schemas.microsoft.com/office/drawing/2014/main" id="{B088E26B-9247-68F3-E9B8-157E22E97147}"/>
              </a:ext>
            </a:extLst>
          </p:cNvPr>
          <p:cNvCxnSpPr>
            <a:cxnSpLocks/>
          </p:cNvCxnSpPr>
          <p:nvPr userDrawn="1"/>
        </p:nvCxnSpPr>
        <p:spPr>
          <a:xfrm>
            <a:off x="429793"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Content Placeholder 11">
            <a:extLst>
              <a:ext uri="{FF2B5EF4-FFF2-40B4-BE49-F238E27FC236}">
                <a16:creationId xmlns:a16="http://schemas.microsoft.com/office/drawing/2014/main" id="{EADDD523-89BD-4FD5-9443-E7DD58338829}"/>
              </a:ext>
            </a:extLst>
          </p:cNvPr>
          <p:cNvSpPr>
            <a:spLocks noGrp="1"/>
          </p:cNvSpPr>
          <p:nvPr>
            <p:ph sz="quarter" idx="14" hasCustomPrompt="1"/>
          </p:nvPr>
        </p:nvSpPr>
        <p:spPr>
          <a:xfrm>
            <a:off x="634030" y="1374953"/>
            <a:ext cx="11128248" cy="3447288"/>
          </a:xfrm>
        </p:spPr>
        <p:txBody>
          <a:bodyPr>
            <a:noAutofit/>
          </a:bodyPr>
          <a:lstStyle>
            <a:lvl1pPr marL="0" indent="0">
              <a:lnSpc>
                <a:spcPct val="90000"/>
              </a:lnSpc>
              <a:buNone/>
              <a:defRPr sz="30000"/>
            </a:lvl1pPr>
          </a:lstStyle>
          <a:p>
            <a:pPr lvl="0"/>
            <a:r>
              <a:rPr lang="en-US" dirty="0"/>
              <a:t>##%</a:t>
            </a:r>
          </a:p>
        </p:txBody>
      </p:sp>
    </p:spTree>
    <p:extLst>
      <p:ext uri="{BB962C8B-B14F-4D97-AF65-F5344CB8AC3E}">
        <p14:creationId xmlns:p14="http://schemas.microsoft.com/office/powerpoint/2010/main" val="29396472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Number Large 2">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3AF240C4-9480-994E-0BD5-BF7BE95F9F7B}"/>
              </a:ext>
            </a:extLst>
          </p:cNvPr>
          <p:cNvCxnSpPr/>
          <p:nvPr userDrawn="1"/>
        </p:nvCxnSpPr>
        <p:spPr>
          <a:xfrm>
            <a:off x="429209" y="164150"/>
            <a:ext cx="1176279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itle 9">
            <a:extLst>
              <a:ext uri="{FF2B5EF4-FFF2-40B4-BE49-F238E27FC236}">
                <a16:creationId xmlns:a16="http://schemas.microsoft.com/office/drawing/2014/main" id="{B4A34DBE-5B8B-D933-E010-32D592317E81}"/>
              </a:ext>
            </a:extLst>
          </p:cNvPr>
          <p:cNvSpPr>
            <a:spLocks noGrp="1"/>
          </p:cNvSpPr>
          <p:nvPr>
            <p:ph type="title"/>
          </p:nvPr>
        </p:nvSpPr>
        <p:spPr>
          <a:xfrm>
            <a:off x="634030" y="5380383"/>
            <a:ext cx="6773934" cy="936333"/>
          </a:xfrm>
        </p:spPr>
        <p:txBody>
          <a:bodyPr anchor="b">
            <a:normAutofit/>
          </a:bodyPr>
          <a:lstStyle>
            <a:lvl1pPr>
              <a:defRPr sz="2400" cap="none" baseline="0"/>
            </a:lvl1pPr>
          </a:lstStyle>
          <a:p>
            <a:r>
              <a:rPr lang="en-US" dirty="0"/>
              <a:t>Click to edit Master title style</a:t>
            </a:r>
          </a:p>
        </p:txBody>
      </p:sp>
      <p:sp>
        <p:nvSpPr>
          <p:cNvPr id="4" name="Footer Placeholder 3">
            <a:extLst>
              <a:ext uri="{FF2B5EF4-FFF2-40B4-BE49-F238E27FC236}">
                <a16:creationId xmlns:a16="http://schemas.microsoft.com/office/drawing/2014/main" id="{C394E47C-0C77-0005-1755-14F7739DF22E}"/>
              </a:ext>
            </a:extLst>
          </p:cNvPr>
          <p:cNvSpPr>
            <a:spLocks noGrp="1"/>
          </p:cNvSpPr>
          <p:nvPr>
            <p:ph type="ftr" sz="quarter" idx="11"/>
          </p:nvPr>
        </p:nvSpPr>
        <p:spPr/>
        <p:txBody>
          <a:bodyPr/>
          <a:lstStyle/>
          <a:p>
            <a:r>
              <a:rPr lang="en-US" dirty="0"/>
              <a:t>SAMPLE FOOTER TEXT</a:t>
            </a:r>
          </a:p>
        </p:txBody>
      </p:sp>
      <p:sp>
        <p:nvSpPr>
          <p:cNvPr id="3" name="Date Placeholder 2">
            <a:extLst>
              <a:ext uri="{FF2B5EF4-FFF2-40B4-BE49-F238E27FC236}">
                <a16:creationId xmlns:a16="http://schemas.microsoft.com/office/drawing/2014/main" id="{4A591E5F-EDEF-7D02-30E6-B960B5E45903}"/>
              </a:ext>
            </a:extLst>
          </p:cNvPr>
          <p:cNvSpPr>
            <a:spLocks noGrp="1"/>
          </p:cNvSpPr>
          <p:nvPr>
            <p:ph type="dt" sz="half" idx="10"/>
          </p:nvPr>
        </p:nvSpPr>
        <p:spPr/>
        <p:txBody>
          <a:bodyPr/>
          <a:lstStyle/>
          <a:p>
            <a:fld id="{CBC99D08-11FA-9A4F-8AE4-C4979B640AA7}" type="datetime1">
              <a:rPr lang="en-US" smtClean="0"/>
              <a:t>10/10/2025</a:t>
            </a:fld>
            <a:endParaRPr lang="en-US" dirty="0"/>
          </a:p>
        </p:txBody>
      </p:sp>
      <p:sp>
        <p:nvSpPr>
          <p:cNvPr id="5" name="Slide Number Placeholder 4">
            <a:extLst>
              <a:ext uri="{FF2B5EF4-FFF2-40B4-BE49-F238E27FC236}">
                <a16:creationId xmlns:a16="http://schemas.microsoft.com/office/drawing/2014/main" id="{CA0528A9-0729-B0FB-328C-3C96994AAB3C}"/>
              </a:ext>
            </a:extLst>
          </p:cNvPr>
          <p:cNvSpPr>
            <a:spLocks noGrp="1"/>
          </p:cNvSpPr>
          <p:nvPr>
            <p:ph type="sldNum" sz="quarter" idx="12"/>
          </p:nvPr>
        </p:nvSpPr>
        <p:spPr/>
        <p:txBody>
          <a:bodyPr/>
          <a:lstStyle/>
          <a:p>
            <a:fld id="{CC057153-B650-4DEB-B370-79DDCFDCE934}" type="slidenum">
              <a:rPr lang="en-US" smtClean="0"/>
              <a:t>‹#›</a:t>
            </a:fld>
            <a:endParaRPr lang="en-US" dirty="0"/>
          </a:p>
        </p:txBody>
      </p:sp>
      <p:cxnSp>
        <p:nvCxnSpPr>
          <p:cNvPr id="6" name="Straight Connector 5">
            <a:extLst>
              <a:ext uri="{FF2B5EF4-FFF2-40B4-BE49-F238E27FC236}">
                <a16:creationId xmlns:a16="http://schemas.microsoft.com/office/drawing/2014/main" id="{63547AA0-CA68-609A-06D4-5F771838B5D3}"/>
              </a:ext>
            </a:extLst>
          </p:cNvPr>
          <p:cNvCxnSpPr>
            <a:cxnSpLocks/>
          </p:cNvCxnSpPr>
          <p:nvPr userDrawn="1"/>
        </p:nvCxnSpPr>
        <p:spPr>
          <a:xfrm>
            <a:off x="429793"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Content Placeholder 11">
            <a:extLst>
              <a:ext uri="{FF2B5EF4-FFF2-40B4-BE49-F238E27FC236}">
                <a16:creationId xmlns:a16="http://schemas.microsoft.com/office/drawing/2014/main" id="{A2C14DB2-31D1-2A77-5862-79EC80A884B1}"/>
              </a:ext>
            </a:extLst>
          </p:cNvPr>
          <p:cNvSpPr>
            <a:spLocks noGrp="1"/>
          </p:cNvSpPr>
          <p:nvPr>
            <p:ph sz="quarter" idx="14" hasCustomPrompt="1"/>
          </p:nvPr>
        </p:nvSpPr>
        <p:spPr>
          <a:xfrm>
            <a:off x="634030" y="1374952"/>
            <a:ext cx="10367347" cy="3833147"/>
          </a:xfrm>
        </p:spPr>
        <p:txBody>
          <a:bodyPr>
            <a:noAutofit/>
          </a:bodyPr>
          <a:lstStyle>
            <a:lvl1pPr marL="0" indent="0">
              <a:lnSpc>
                <a:spcPct val="90000"/>
              </a:lnSpc>
              <a:buNone/>
              <a:defRPr sz="30000"/>
            </a:lvl1pPr>
          </a:lstStyle>
          <a:p>
            <a:pPr lvl="0"/>
            <a:r>
              <a:rPr lang="en-US" dirty="0"/>
              <a:t>##%</a:t>
            </a:r>
          </a:p>
        </p:txBody>
      </p:sp>
    </p:spTree>
    <p:extLst>
      <p:ext uri="{BB962C8B-B14F-4D97-AF65-F5344CB8AC3E}">
        <p14:creationId xmlns:p14="http://schemas.microsoft.com/office/powerpoint/2010/main" val="30463977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Number Large 3">
    <p:bg>
      <p:bgPr>
        <a:solidFill>
          <a:schemeClr val="bg2"/>
        </a:solidFill>
        <a:effectLst/>
      </p:bgPr>
    </p:bg>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2B8C624E-4F6C-E890-10DF-FE279DA2597D}"/>
              </a:ext>
            </a:extLst>
          </p:cNvPr>
          <p:cNvCxnSpPr/>
          <p:nvPr userDrawn="1"/>
        </p:nvCxnSpPr>
        <p:spPr>
          <a:xfrm>
            <a:off x="429209" y="164150"/>
            <a:ext cx="1176279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60774BD-35B4-BDFD-98B2-123D58FC6550}"/>
              </a:ext>
            </a:extLst>
          </p:cNvPr>
          <p:cNvSpPr>
            <a:spLocks noGrp="1"/>
          </p:cNvSpPr>
          <p:nvPr>
            <p:ph type="title"/>
          </p:nvPr>
        </p:nvSpPr>
        <p:spPr>
          <a:xfrm>
            <a:off x="634030" y="5109709"/>
            <a:ext cx="10367340" cy="1207008"/>
          </a:xfrm>
        </p:spPr>
        <p:txBody>
          <a:bodyPr>
            <a:normAutofit/>
          </a:bodyPr>
          <a:lstStyle>
            <a:lvl1pPr>
              <a:defRPr sz="2400" cap="none" baseline="0"/>
            </a:lvl1pPr>
          </a:lstStyle>
          <a:p>
            <a:r>
              <a:rPr lang="en-US"/>
              <a:t>Click to edit Master title style</a:t>
            </a:r>
          </a:p>
        </p:txBody>
      </p:sp>
      <p:sp>
        <p:nvSpPr>
          <p:cNvPr id="4" name="Footer Placeholder 3">
            <a:extLst>
              <a:ext uri="{FF2B5EF4-FFF2-40B4-BE49-F238E27FC236}">
                <a16:creationId xmlns:a16="http://schemas.microsoft.com/office/drawing/2014/main" id="{C394E47C-0C77-0005-1755-14F7739DF22E}"/>
              </a:ext>
            </a:extLst>
          </p:cNvPr>
          <p:cNvSpPr>
            <a:spLocks noGrp="1"/>
          </p:cNvSpPr>
          <p:nvPr>
            <p:ph type="ftr" sz="quarter" idx="11"/>
          </p:nvPr>
        </p:nvSpPr>
        <p:spPr/>
        <p:txBody>
          <a:bodyPr/>
          <a:lstStyle/>
          <a:p>
            <a:r>
              <a:rPr lang="en-US" dirty="0"/>
              <a:t>SAMPLE FOOTER TEXT</a:t>
            </a:r>
          </a:p>
        </p:txBody>
      </p:sp>
      <p:sp>
        <p:nvSpPr>
          <p:cNvPr id="3" name="Date Placeholder 2">
            <a:extLst>
              <a:ext uri="{FF2B5EF4-FFF2-40B4-BE49-F238E27FC236}">
                <a16:creationId xmlns:a16="http://schemas.microsoft.com/office/drawing/2014/main" id="{4A591E5F-EDEF-7D02-30E6-B960B5E45903}"/>
              </a:ext>
            </a:extLst>
          </p:cNvPr>
          <p:cNvSpPr>
            <a:spLocks noGrp="1"/>
          </p:cNvSpPr>
          <p:nvPr>
            <p:ph type="dt" sz="half" idx="10"/>
          </p:nvPr>
        </p:nvSpPr>
        <p:spPr/>
        <p:txBody>
          <a:bodyPr/>
          <a:lstStyle/>
          <a:p>
            <a:fld id="{A8AE8B27-11F7-194F-8BAB-D7C03BEEA90A}" type="datetime1">
              <a:rPr lang="en-US" smtClean="0"/>
              <a:t>10/10/2025</a:t>
            </a:fld>
            <a:endParaRPr lang="en-US" dirty="0"/>
          </a:p>
        </p:txBody>
      </p:sp>
      <p:sp>
        <p:nvSpPr>
          <p:cNvPr id="5" name="Slide Number Placeholder 4">
            <a:extLst>
              <a:ext uri="{FF2B5EF4-FFF2-40B4-BE49-F238E27FC236}">
                <a16:creationId xmlns:a16="http://schemas.microsoft.com/office/drawing/2014/main" id="{CA0528A9-0729-B0FB-328C-3C96994AAB3C}"/>
              </a:ext>
            </a:extLst>
          </p:cNvPr>
          <p:cNvSpPr>
            <a:spLocks noGrp="1"/>
          </p:cNvSpPr>
          <p:nvPr>
            <p:ph type="sldNum" sz="quarter" idx="12"/>
          </p:nvPr>
        </p:nvSpPr>
        <p:spPr/>
        <p:txBody>
          <a:bodyPr/>
          <a:lstStyle/>
          <a:p>
            <a:fld id="{CC057153-B650-4DEB-B370-79DDCFDCE934}" type="slidenum">
              <a:rPr lang="en-US" smtClean="0"/>
              <a:t>‹#›</a:t>
            </a:fld>
            <a:endParaRPr lang="en-US" dirty="0"/>
          </a:p>
        </p:txBody>
      </p:sp>
      <p:cxnSp>
        <p:nvCxnSpPr>
          <p:cNvPr id="9" name="Straight Connector 8">
            <a:extLst>
              <a:ext uri="{FF2B5EF4-FFF2-40B4-BE49-F238E27FC236}">
                <a16:creationId xmlns:a16="http://schemas.microsoft.com/office/drawing/2014/main" id="{5FD9BA66-49B9-422C-E28F-BA9E9DB64697}"/>
              </a:ext>
            </a:extLst>
          </p:cNvPr>
          <p:cNvCxnSpPr>
            <a:cxnSpLocks/>
          </p:cNvCxnSpPr>
          <p:nvPr userDrawn="1"/>
        </p:nvCxnSpPr>
        <p:spPr>
          <a:xfrm>
            <a:off x="429793"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Content Placeholder 11">
            <a:extLst>
              <a:ext uri="{FF2B5EF4-FFF2-40B4-BE49-F238E27FC236}">
                <a16:creationId xmlns:a16="http://schemas.microsoft.com/office/drawing/2014/main" id="{856E9D3E-CEAC-9B88-5B32-F19B49057302}"/>
              </a:ext>
            </a:extLst>
          </p:cNvPr>
          <p:cNvSpPr>
            <a:spLocks noGrp="1"/>
          </p:cNvSpPr>
          <p:nvPr>
            <p:ph sz="quarter" idx="14" hasCustomPrompt="1"/>
          </p:nvPr>
        </p:nvSpPr>
        <p:spPr>
          <a:xfrm>
            <a:off x="634030" y="1340489"/>
            <a:ext cx="10369296" cy="3392424"/>
          </a:xfrm>
        </p:spPr>
        <p:txBody>
          <a:bodyPr>
            <a:noAutofit/>
          </a:bodyPr>
          <a:lstStyle>
            <a:lvl1pPr marL="0" indent="0">
              <a:lnSpc>
                <a:spcPct val="90000"/>
              </a:lnSpc>
              <a:buNone/>
              <a:defRPr sz="30000"/>
            </a:lvl1pPr>
          </a:lstStyle>
          <a:p>
            <a:pPr lvl="0"/>
            <a:r>
              <a:rPr lang="en-US" dirty="0"/>
              <a:t>##%</a:t>
            </a:r>
          </a:p>
        </p:txBody>
      </p:sp>
    </p:spTree>
    <p:extLst>
      <p:ext uri="{BB962C8B-B14F-4D97-AF65-F5344CB8AC3E}">
        <p14:creationId xmlns:p14="http://schemas.microsoft.com/office/powerpoint/2010/main" val="380613434"/>
      </p:ext>
    </p:extLst>
  </p:cSld>
  <p:clrMapOvr>
    <a:overrideClrMapping bg1="dk1" tx1="lt1" bg2="dk2" tx2="lt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tatement">
    <p:bg>
      <p:bgPr>
        <a:solidFill>
          <a:schemeClr val="bg2"/>
        </a:solidFill>
        <a:effectLst/>
      </p:bgPr>
    </p:bg>
    <p:spTree>
      <p:nvGrpSpPr>
        <p:cNvPr id="1" name=""/>
        <p:cNvGrpSpPr/>
        <p:nvPr/>
      </p:nvGrpSpPr>
      <p:grpSpPr>
        <a:xfrm>
          <a:off x="0" y="0"/>
          <a:ext cx="0" cy="0"/>
          <a:chOff x="0" y="0"/>
          <a:chExt cx="0" cy="0"/>
        </a:xfrm>
      </p:grpSpPr>
      <p:cxnSp>
        <p:nvCxnSpPr>
          <p:cNvPr id="51" name="Straight Connector 50">
            <a:extLst>
              <a:ext uri="{FF2B5EF4-FFF2-40B4-BE49-F238E27FC236}">
                <a16:creationId xmlns:a16="http://schemas.microsoft.com/office/drawing/2014/main" id="{0D627006-2F17-8195-85F1-6A04C935CD0A}"/>
              </a:ext>
            </a:extLst>
          </p:cNvPr>
          <p:cNvCxnSpPr/>
          <p:nvPr userDrawn="1"/>
        </p:nvCxnSpPr>
        <p:spPr>
          <a:xfrm>
            <a:off x="429209" y="164150"/>
            <a:ext cx="1176279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09600" y="-1186864"/>
            <a:ext cx="10652760" cy="1050725"/>
          </a:xfrm>
        </p:spPr>
        <p:txBody>
          <a:bodyPr/>
          <a:lstStyle>
            <a:lvl1pPr>
              <a:defRPr cap="none" baseline="0"/>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r>
              <a:rPr lang="en-US" dirty="0"/>
              <a:t>SAMPLE FOOTER TEXT</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49D6C909-3D7F-834E-BB68-316E18E888F7}" type="datetime1">
              <a:rPr lang="en-US" smtClean="0"/>
              <a:t>10/10/2025</a:t>
            </a:fld>
            <a:endParaRPr lang="en-US" dirty="0"/>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CC057153-B650-4DEB-B370-79DDCFDCE934}" type="slidenum">
              <a:rPr lang="en-US" smtClean="0"/>
              <a:pPr/>
              <a:t>‹#›</a:t>
            </a:fld>
            <a:endParaRPr lang="en-US" dirty="0"/>
          </a:p>
        </p:txBody>
      </p:sp>
      <p:cxnSp>
        <p:nvCxnSpPr>
          <p:cNvPr id="6" name="Straight Connector 5">
            <a:extLst>
              <a:ext uri="{FF2B5EF4-FFF2-40B4-BE49-F238E27FC236}">
                <a16:creationId xmlns:a16="http://schemas.microsoft.com/office/drawing/2014/main" id="{C6DC5F9A-93BE-3155-B9FF-4F2B904E7EDC}"/>
              </a:ext>
            </a:extLst>
          </p:cNvPr>
          <p:cNvCxnSpPr>
            <a:cxnSpLocks/>
          </p:cNvCxnSpPr>
          <p:nvPr userDrawn="1"/>
        </p:nvCxnSpPr>
        <p:spPr>
          <a:xfrm>
            <a:off x="429793"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Content Placeholder 6">
            <a:extLst>
              <a:ext uri="{FF2B5EF4-FFF2-40B4-BE49-F238E27FC236}">
                <a16:creationId xmlns:a16="http://schemas.microsoft.com/office/drawing/2014/main" id="{EB9CB9C1-FB48-2C3D-F797-DF062B37A94B}"/>
              </a:ext>
            </a:extLst>
          </p:cNvPr>
          <p:cNvSpPr>
            <a:spLocks noGrp="1"/>
          </p:cNvSpPr>
          <p:nvPr>
            <p:ph sz="quarter" idx="13" hasCustomPrompt="1"/>
          </p:nvPr>
        </p:nvSpPr>
        <p:spPr>
          <a:xfrm>
            <a:off x="609600" y="634999"/>
            <a:ext cx="10972800" cy="5669280"/>
          </a:xfrm>
          <a:prstGeom prst="rect">
            <a:avLst/>
          </a:prstGeom>
        </p:spPr>
        <p:txBody>
          <a:bodyPr anchor="t">
            <a:normAutofit/>
          </a:bodyPr>
          <a:lstStyle>
            <a:lvl1pPr marL="0" indent="0">
              <a:lnSpc>
                <a:spcPct val="90000"/>
              </a:lnSpc>
              <a:buNone/>
              <a:defRPr sz="6000" b="0" cap="all" baseline="0"/>
            </a:lvl1pPr>
            <a:lvl2pPr marL="228600" indent="0">
              <a:lnSpc>
                <a:spcPct val="90000"/>
              </a:lnSpc>
              <a:buNone/>
              <a:defRPr sz="6000" b="0" cap="all" baseline="0"/>
            </a:lvl2pPr>
            <a:lvl3pPr marL="457200" indent="0">
              <a:lnSpc>
                <a:spcPct val="90000"/>
              </a:lnSpc>
              <a:buNone/>
              <a:defRPr sz="6000" b="0" cap="all" baseline="0"/>
            </a:lvl3pPr>
            <a:lvl4pPr marL="685800" indent="0">
              <a:lnSpc>
                <a:spcPct val="90000"/>
              </a:lnSpc>
              <a:buNone/>
              <a:defRPr sz="6000" b="0" cap="all" baseline="0"/>
            </a:lvl4pPr>
            <a:lvl5pPr marL="914400" indent="0">
              <a:lnSpc>
                <a:spcPct val="90000"/>
              </a:lnSpc>
              <a:buNone/>
              <a:defRPr sz="6000" b="0" cap="all" baseline="0"/>
            </a:lvl5pPr>
          </a:lstStyle>
          <a:p>
            <a:pPr lvl="0"/>
            <a:r>
              <a:rPr lang="en-US" dirty="0"/>
              <a:t>CLICK TO ADD STATEMENT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75720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with Picture 3">
    <p:bg>
      <p:bgPr>
        <a:solidFill>
          <a:schemeClr val="bg2"/>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E2615D95-4353-B9DA-619F-62F51763C54C}"/>
              </a:ext>
            </a:extLst>
          </p:cNvPr>
          <p:cNvCxnSpPr>
            <a:cxnSpLocks/>
          </p:cNvCxnSpPr>
          <p:nvPr/>
        </p:nvCxnSpPr>
        <p:spPr>
          <a:xfrm>
            <a:off x="429793"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itle 4">
            <a:extLst>
              <a:ext uri="{FF2B5EF4-FFF2-40B4-BE49-F238E27FC236}">
                <a16:creationId xmlns:a16="http://schemas.microsoft.com/office/drawing/2014/main" id="{48AEEAA7-1FB1-66FD-6698-0A692D3A2B96}"/>
              </a:ext>
            </a:extLst>
          </p:cNvPr>
          <p:cNvSpPr>
            <a:spLocks noGrp="1"/>
          </p:cNvSpPr>
          <p:nvPr>
            <p:ph type="title"/>
          </p:nvPr>
        </p:nvSpPr>
        <p:spPr>
          <a:xfrm>
            <a:off x="598327" y="5096040"/>
            <a:ext cx="10963656" cy="755659"/>
          </a:xfrm>
        </p:spPr>
        <p:txBody>
          <a:bodyPr anchor="b"/>
          <a:lstStyle/>
          <a:p>
            <a:r>
              <a:rPr lang="en-US"/>
              <a:t>Click to edit Master title style</a:t>
            </a:r>
          </a:p>
        </p:txBody>
      </p:sp>
      <p:sp>
        <p:nvSpPr>
          <p:cNvPr id="12" name="Subtitle 2">
            <a:extLst>
              <a:ext uri="{FF2B5EF4-FFF2-40B4-BE49-F238E27FC236}">
                <a16:creationId xmlns:a16="http://schemas.microsoft.com/office/drawing/2014/main" id="{F12A78E0-F03D-DA65-CE03-3BF1B174A306}"/>
              </a:ext>
            </a:extLst>
          </p:cNvPr>
          <p:cNvSpPr>
            <a:spLocks noGrp="1"/>
          </p:cNvSpPr>
          <p:nvPr>
            <p:ph type="subTitle" idx="1"/>
          </p:nvPr>
        </p:nvSpPr>
        <p:spPr>
          <a:xfrm>
            <a:off x="598328" y="5971305"/>
            <a:ext cx="10963656" cy="521208"/>
          </a:xfrm>
          <a:prstGeom prst="rect">
            <a:avLst/>
          </a:prstGeom>
        </p:spPr>
        <p:txBody>
          <a:bodyPr vert="horz" lIns="91440" tIns="45720" rIns="91440" bIns="45720" rtlCol="0" anchor="t">
            <a:normAutofit/>
          </a:bodyPr>
          <a:lstStyle>
            <a:lvl1pPr marL="0" indent="0">
              <a:buNone/>
              <a:defRPr lang="en-US" sz="1400" dirty="0"/>
            </a:lvl1pPr>
          </a:lstStyle>
          <a:p>
            <a:pPr lvl="0"/>
            <a:r>
              <a:rPr lang="en-US"/>
              <a:t>Click to edit Master subtitle style</a:t>
            </a:r>
            <a:endParaRPr lang="en-US" dirty="0"/>
          </a:p>
        </p:txBody>
      </p:sp>
      <p:sp>
        <p:nvSpPr>
          <p:cNvPr id="8" name="Footer Placeholder 7">
            <a:extLst>
              <a:ext uri="{FF2B5EF4-FFF2-40B4-BE49-F238E27FC236}">
                <a16:creationId xmlns:a16="http://schemas.microsoft.com/office/drawing/2014/main" id="{1B5B8C48-05E9-5280-3F6A-22F8BCBB477E}"/>
              </a:ext>
            </a:extLst>
          </p:cNvPr>
          <p:cNvSpPr>
            <a:spLocks noGrp="1"/>
          </p:cNvSpPr>
          <p:nvPr>
            <p:ph type="ftr" sz="quarter" idx="15"/>
          </p:nvPr>
        </p:nvSpPr>
        <p:spPr/>
        <p:txBody>
          <a:bodyPr/>
          <a:lstStyle/>
          <a:p>
            <a:r>
              <a:rPr lang="en-US" dirty="0"/>
              <a:t>SAMPLE FOOTER TEXT</a:t>
            </a:r>
          </a:p>
        </p:txBody>
      </p:sp>
      <p:sp>
        <p:nvSpPr>
          <p:cNvPr id="7" name="Date Placeholder 6">
            <a:extLst>
              <a:ext uri="{FF2B5EF4-FFF2-40B4-BE49-F238E27FC236}">
                <a16:creationId xmlns:a16="http://schemas.microsoft.com/office/drawing/2014/main" id="{1AA6C9C7-A264-237A-7F3C-46E6A7A9646D}"/>
              </a:ext>
            </a:extLst>
          </p:cNvPr>
          <p:cNvSpPr>
            <a:spLocks noGrp="1"/>
          </p:cNvSpPr>
          <p:nvPr>
            <p:ph type="dt" sz="half" idx="14"/>
          </p:nvPr>
        </p:nvSpPr>
        <p:spPr/>
        <p:txBody>
          <a:bodyPr/>
          <a:lstStyle/>
          <a:p>
            <a:fld id="{58943BE1-14A2-AD48-96B1-88BA0DE8B86C}" type="datetime1">
              <a:rPr lang="en-US" smtClean="0"/>
              <a:t>10/10/2025</a:t>
            </a:fld>
            <a:endParaRPr lang="en-US" dirty="0"/>
          </a:p>
        </p:txBody>
      </p:sp>
      <p:sp>
        <p:nvSpPr>
          <p:cNvPr id="9" name="Slide Number Placeholder 8">
            <a:extLst>
              <a:ext uri="{FF2B5EF4-FFF2-40B4-BE49-F238E27FC236}">
                <a16:creationId xmlns:a16="http://schemas.microsoft.com/office/drawing/2014/main" id="{47BC820F-C031-6832-5CA0-B972903E0D5F}"/>
              </a:ext>
            </a:extLst>
          </p:cNvPr>
          <p:cNvSpPr>
            <a:spLocks noGrp="1"/>
          </p:cNvSpPr>
          <p:nvPr>
            <p:ph type="sldNum" sz="quarter" idx="16"/>
          </p:nvPr>
        </p:nvSpPr>
        <p:spPr/>
        <p:txBody>
          <a:bodyPr/>
          <a:lstStyle/>
          <a:p>
            <a:fld id="{CC057153-B650-4DEB-B370-79DDCFDCE934}" type="slidenum">
              <a:rPr lang="en-US" smtClean="0"/>
              <a:t>‹#›</a:t>
            </a:fld>
            <a:endParaRPr lang="en-US" dirty="0"/>
          </a:p>
        </p:txBody>
      </p:sp>
      <p:sp>
        <p:nvSpPr>
          <p:cNvPr id="11" name="Picture Placeholder 10">
            <a:extLst>
              <a:ext uri="{FF2B5EF4-FFF2-40B4-BE49-F238E27FC236}">
                <a16:creationId xmlns:a16="http://schemas.microsoft.com/office/drawing/2014/main" id="{B24A208E-BD69-BB12-21B8-DA405B501FA8}"/>
              </a:ext>
            </a:extLst>
          </p:cNvPr>
          <p:cNvSpPr>
            <a:spLocks noGrp="1"/>
          </p:cNvSpPr>
          <p:nvPr>
            <p:ph type="pic" sz="quarter" idx="13" hasCustomPrompt="1"/>
          </p:nvPr>
        </p:nvSpPr>
        <p:spPr>
          <a:xfrm>
            <a:off x="598327" y="0"/>
            <a:ext cx="11593671" cy="4723939"/>
          </a:xfrm>
          <a:prstGeom prst="rect">
            <a:avLst/>
          </a:prstGeom>
          <a:blipFill dpi="0" rotWithShape="1">
            <a:blip r:embed="rId2">
              <a:alphaModFix amt="60000"/>
            </a:blip>
            <a:srcRect/>
            <a:stretch>
              <a:fillRect/>
            </a:stretch>
          </a:blipFill>
        </p:spPr>
        <p:txBody>
          <a:bodyPr/>
          <a:lstStyle>
            <a:lvl1pPr marL="0" indent="0">
              <a:buNone/>
              <a:defRPr/>
            </a:lvl1pPr>
          </a:lstStyle>
          <a:p>
            <a:r>
              <a:rPr lang="en-US" b="1" dirty="0">
                <a:effectLst/>
              </a:rPr>
              <a:t> </a:t>
            </a:r>
            <a:endParaRPr lang="en-US" dirty="0"/>
          </a:p>
        </p:txBody>
      </p:sp>
    </p:spTree>
    <p:extLst>
      <p:ext uri="{BB962C8B-B14F-4D97-AF65-F5344CB8AC3E}">
        <p14:creationId xmlns:p14="http://schemas.microsoft.com/office/powerpoint/2010/main" val="3841654738"/>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tatement 3">
    <p:bg>
      <p:bgPr>
        <a:solidFill>
          <a:schemeClr val="bg2">
            <a:lumMod val="90000"/>
          </a:schemeClr>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3F5B07A5-D0B6-BEDF-13F7-7E32618B6773}"/>
              </a:ext>
            </a:extLst>
          </p:cNvPr>
          <p:cNvCxnSpPr/>
          <p:nvPr userDrawn="1"/>
        </p:nvCxnSpPr>
        <p:spPr>
          <a:xfrm>
            <a:off x="429209" y="164150"/>
            <a:ext cx="1176279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815201"/>
          </a:xfrm>
        </p:spPr>
        <p:txBody>
          <a:bodyPr/>
          <a:lstStyle>
            <a:lvl1pPr>
              <a:defRPr cap="none" baseline="0"/>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r>
              <a:rPr lang="en-US" dirty="0"/>
              <a:t>SAMPLE FOOTER TEXT</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6A6BAF69-D870-EE43-874B-AC932294DF22}" type="datetime1">
              <a:rPr lang="en-US" smtClean="0"/>
              <a:t>10/10/2025</a:t>
            </a:fld>
            <a:endParaRPr lang="en-US" dirty="0"/>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CC057153-B650-4DEB-B370-79DDCFDCE934}" type="slidenum">
              <a:rPr lang="en-US" smtClean="0"/>
              <a:pPr/>
              <a:t>‹#›</a:t>
            </a:fld>
            <a:endParaRPr lang="en-US" dirty="0"/>
          </a:p>
        </p:txBody>
      </p:sp>
      <p:cxnSp>
        <p:nvCxnSpPr>
          <p:cNvPr id="6" name="Straight Connector 5">
            <a:extLst>
              <a:ext uri="{FF2B5EF4-FFF2-40B4-BE49-F238E27FC236}">
                <a16:creationId xmlns:a16="http://schemas.microsoft.com/office/drawing/2014/main" id="{3E71C1F5-4C28-1974-E5FE-84A75C2718B0}"/>
              </a:ext>
            </a:extLst>
          </p:cNvPr>
          <p:cNvCxnSpPr>
            <a:cxnSpLocks/>
          </p:cNvCxnSpPr>
          <p:nvPr userDrawn="1"/>
        </p:nvCxnSpPr>
        <p:spPr>
          <a:xfrm>
            <a:off x="429793"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Content Placeholder 6">
            <a:extLst>
              <a:ext uri="{FF2B5EF4-FFF2-40B4-BE49-F238E27FC236}">
                <a16:creationId xmlns:a16="http://schemas.microsoft.com/office/drawing/2014/main" id="{FC1D2216-37D0-19A5-7EA9-4FE22F1CDD08}"/>
              </a:ext>
            </a:extLst>
          </p:cNvPr>
          <p:cNvSpPr>
            <a:spLocks noGrp="1"/>
          </p:cNvSpPr>
          <p:nvPr>
            <p:ph sz="quarter" idx="13" hasCustomPrompt="1"/>
          </p:nvPr>
        </p:nvSpPr>
        <p:spPr>
          <a:xfrm>
            <a:off x="612648" y="652005"/>
            <a:ext cx="10972800" cy="5553985"/>
          </a:xfrm>
          <a:prstGeom prst="rect">
            <a:avLst/>
          </a:prstGeom>
        </p:spPr>
        <p:txBody>
          <a:bodyPr anchor="b">
            <a:normAutofit/>
          </a:bodyPr>
          <a:lstStyle>
            <a:lvl1pPr marL="0" indent="0">
              <a:lnSpc>
                <a:spcPct val="90000"/>
              </a:lnSpc>
              <a:buNone/>
              <a:defRPr sz="6000" b="0" cap="all" baseline="0"/>
            </a:lvl1pPr>
            <a:lvl2pPr marL="228600" indent="0">
              <a:lnSpc>
                <a:spcPct val="90000"/>
              </a:lnSpc>
              <a:buNone/>
              <a:defRPr sz="6000" b="0" cap="all" baseline="0"/>
            </a:lvl2pPr>
            <a:lvl3pPr marL="457200" indent="0">
              <a:lnSpc>
                <a:spcPct val="90000"/>
              </a:lnSpc>
              <a:buNone/>
              <a:defRPr sz="6000" b="0" cap="all" baseline="0"/>
            </a:lvl3pPr>
            <a:lvl4pPr marL="685800" indent="0">
              <a:lnSpc>
                <a:spcPct val="90000"/>
              </a:lnSpc>
              <a:buNone/>
              <a:defRPr sz="6000" b="0" cap="all" baseline="0"/>
            </a:lvl4pPr>
            <a:lvl5pPr marL="914400" indent="0">
              <a:lnSpc>
                <a:spcPct val="90000"/>
              </a:lnSpc>
              <a:buNone/>
              <a:defRPr sz="6000" b="0" cap="all" baseline="0"/>
            </a:lvl5pPr>
          </a:lstStyle>
          <a:p>
            <a:pPr lvl="0"/>
            <a:r>
              <a:rPr lang="en-US" dirty="0"/>
              <a:t>CLICK TO ADD STATEMENT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205487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tatement 4">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3F5B07A5-D0B6-BEDF-13F7-7E32618B6773}"/>
              </a:ext>
            </a:extLst>
          </p:cNvPr>
          <p:cNvCxnSpPr/>
          <p:nvPr userDrawn="1"/>
        </p:nvCxnSpPr>
        <p:spPr>
          <a:xfrm>
            <a:off x="429209" y="164150"/>
            <a:ext cx="1176279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815201"/>
          </a:xfrm>
        </p:spPr>
        <p:txBody>
          <a:bodyPr/>
          <a:lstStyle>
            <a:lvl1pPr>
              <a:defRPr cap="none" baseline="0"/>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r>
              <a:rPr lang="en-US" dirty="0"/>
              <a:t>SAMPLE FOOTER TEXT</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8F7E9A70-5D05-F64F-A304-DFD75CCDEE2E}" type="datetime1">
              <a:rPr lang="en-US" smtClean="0"/>
              <a:t>10/10/2025</a:t>
            </a:fld>
            <a:endParaRPr lang="en-US" dirty="0"/>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CC057153-B650-4DEB-B370-79DDCFDCE934}" type="slidenum">
              <a:rPr lang="en-US" smtClean="0"/>
              <a:pPr/>
              <a:t>‹#›</a:t>
            </a:fld>
            <a:endParaRPr lang="en-US" dirty="0"/>
          </a:p>
        </p:txBody>
      </p:sp>
      <p:cxnSp>
        <p:nvCxnSpPr>
          <p:cNvPr id="6" name="Straight Connector 5">
            <a:extLst>
              <a:ext uri="{FF2B5EF4-FFF2-40B4-BE49-F238E27FC236}">
                <a16:creationId xmlns:a16="http://schemas.microsoft.com/office/drawing/2014/main" id="{3E71C1F5-4C28-1974-E5FE-84A75C2718B0}"/>
              </a:ext>
            </a:extLst>
          </p:cNvPr>
          <p:cNvCxnSpPr>
            <a:cxnSpLocks/>
          </p:cNvCxnSpPr>
          <p:nvPr userDrawn="1"/>
        </p:nvCxnSpPr>
        <p:spPr>
          <a:xfrm>
            <a:off x="429793"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Content Placeholder 6">
            <a:extLst>
              <a:ext uri="{FF2B5EF4-FFF2-40B4-BE49-F238E27FC236}">
                <a16:creationId xmlns:a16="http://schemas.microsoft.com/office/drawing/2014/main" id="{FC1D2216-37D0-19A5-7EA9-4FE22F1CDD08}"/>
              </a:ext>
            </a:extLst>
          </p:cNvPr>
          <p:cNvSpPr>
            <a:spLocks noGrp="1"/>
          </p:cNvSpPr>
          <p:nvPr>
            <p:ph sz="quarter" idx="13" hasCustomPrompt="1"/>
          </p:nvPr>
        </p:nvSpPr>
        <p:spPr>
          <a:xfrm>
            <a:off x="612648" y="652007"/>
            <a:ext cx="10972800" cy="5553985"/>
          </a:xfrm>
          <a:prstGeom prst="rect">
            <a:avLst/>
          </a:prstGeom>
        </p:spPr>
        <p:txBody>
          <a:bodyPr anchor="b">
            <a:normAutofit/>
          </a:bodyPr>
          <a:lstStyle>
            <a:lvl1pPr marL="0" indent="0">
              <a:lnSpc>
                <a:spcPct val="90000"/>
              </a:lnSpc>
              <a:buNone/>
              <a:defRPr sz="6000" b="0" cap="all" baseline="0">
                <a:solidFill>
                  <a:schemeClr val="accent1">
                    <a:lumMod val="25000"/>
                  </a:schemeClr>
                </a:solidFill>
              </a:defRPr>
            </a:lvl1pPr>
            <a:lvl2pPr marL="228600" indent="0">
              <a:lnSpc>
                <a:spcPct val="90000"/>
              </a:lnSpc>
              <a:buNone/>
              <a:defRPr sz="6000" b="0" cap="all" baseline="0">
                <a:solidFill>
                  <a:schemeClr val="accent1">
                    <a:lumMod val="25000"/>
                  </a:schemeClr>
                </a:solidFill>
              </a:defRPr>
            </a:lvl2pPr>
            <a:lvl3pPr marL="457200" indent="0">
              <a:lnSpc>
                <a:spcPct val="90000"/>
              </a:lnSpc>
              <a:buNone/>
              <a:defRPr sz="6000" b="0" cap="all" baseline="0">
                <a:solidFill>
                  <a:schemeClr val="accent1">
                    <a:lumMod val="25000"/>
                  </a:schemeClr>
                </a:solidFill>
              </a:defRPr>
            </a:lvl3pPr>
            <a:lvl4pPr marL="685800" indent="0">
              <a:lnSpc>
                <a:spcPct val="90000"/>
              </a:lnSpc>
              <a:buNone/>
              <a:defRPr sz="6000" b="0" cap="all" baseline="0">
                <a:solidFill>
                  <a:schemeClr val="accent1">
                    <a:lumMod val="25000"/>
                  </a:schemeClr>
                </a:solidFill>
              </a:defRPr>
            </a:lvl4pPr>
            <a:lvl5pPr marL="914400" indent="0">
              <a:lnSpc>
                <a:spcPct val="90000"/>
              </a:lnSpc>
              <a:buNone/>
              <a:defRPr sz="6000" b="0" cap="all" baseline="0">
                <a:solidFill>
                  <a:schemeClr val="accent1">
                    <a:lumMod val="25000"/>
                  </a:schemeClr>
                </a:solidFill>
              </a:defRPr>
            </a:lvl5pPr>
          </a:lstStyle>
          <a:p>
            <a:pPr lvl="0"/>
            <a:r>
              <a:rPr lang="en-US" dirty="0"/>
              <a:t>CLICK TO ADD STATEMENT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656069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tatement 5">
    <p:bg>
      <p:bgPr>
        <a:solidFill>
          <a:schemeClr val="tx2"/>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3F5B07A5-D0B6-BEDF-13F7-7E32618B6773}"/>
              </a:ext>
            </a:extLst>
          </p:cNvPr>
          <p:cNvCxnSpPr/>
          <p:nvPr userDrawn="1"/>
        </p:nvCxnSpPr>
        <p:spPr>
          <a:xfrm>
            <a:off x="429209" y="164150"/>
            <a:ext cx="1176279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815201"/>
          </a:xfrm>
        </p:spPr>
        <p:txBody>
          <a:bodyPr/>
          <a:lstStyle>
            <a:lvl1pPr>
              <a:defRPr cap="none" baseline="0"/>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lvl1pPr>
              <a:defRPr>
                <a:solidFill>
                  <a:schemeClr val="bg1"/>
                </a:solidFill>
              </a:defRPr>
            </a:lvl1pPr>
          </a:lstStyle>
          <a:p>
            <a:r>
              <a:rPr lang="en-US" dirty="0"/>
              <a:t>SAMPLE FOOTER TEXT</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lvl1pPr>
              <a:defRPr>
                <a:solidFill>
                  <a:schemeClr val="bg1"/>
                </a:solidFill>
              </a:defRPr>
            </a:lvl1pPr>
          </a:lstStyle>
          <a:p>
            <a:fld id="{D151979D-E75F-A743-8C5B-88CDEDEC73D6}" type="datetime1">
              <a:rPr lang="en-US" smtClean="0"/>
              <a:t>10/10/2025</a:t>
            </a:fld>
            <a:endParaRPr lang="en-US" dirty="0"/>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lvl1pPr>
              <a:defRPr>
                <a:solidFill>
                  <a:schemeClr val="bg1"/>
                </a:solidFill>
              </a:defRPr>
            </a:lvl1pPr>
          </a:lstStyle>
          <a:p>
            <a:fld id="{CC057153-B650-4DEB-B370-79DDCFDCE934}" type="slidenum">
              <a:rPr lang="en-US" smtClean="0"/>
              <a:pPr/>
              <a:t>‹#›</a:t>
            </a:fld>
            <a:endParaRPr lang="en-US" dirty="0"/>
          </a:p>
        </p:txBody>
      </p:sp>
      <p:cxnSp>
        <p:nvCxnSpPr>
          <p:cNvPr id="6" name="Straight Connector 5">
            <a:extLst>
              <a:ext uri="{FF2B5EF4-FFF2-40B4-BE49-F238E27FC236}">
                <a16:creationId xmlns:a16="http://schemas.microsoft.com/office/drawing/2014/main" id="{3E71C1F5-4C28-1974-E5FE-84A75C2718B0}"/>
              </a:ext>
            </a:extLst>
          </p:cNvPr>
          <p:cNvCxnSpPr>
            <a:cxnSpLocks/>
          </p:cNvCxnSpPr>
          <p:nvPr userDrawn="1"/>
        </p:nvCxnSpPr>
        <p:spPr>
          <a:xfrm>
            <a:off x="429793" y="0"/>
            <a:ext cx="0" cy="6858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Content Placeholder 6">
            <a:extLst>
              <a:ext uri="{FF2B5EF4-FFF2-40B4-BE49-F238E27FC236}">
                <a16:creationId xmlns:a16="http://schemas.microsoft.com/office/drawing/2014/main" id="{FC1D2216-37D0-19A5-7EA9-4FE22F1CDD08}"/>
              </a:ext>
            </a:extLst>
          </p:cNvPr>
          <p:cNvSpPr>
            <a:spLocks noGrp="1"/>
          </p:cNvSpPr>
          <p:nvPr>
            <p:ph sz="quarter" idx="13" hasCustomPrompt="1"/>
          </p:nvPr>
        </p:nvSpPr>
        <p:spPr>
          <a:xfrm>
            <a:off x="612648" y="669011"/>
            <a:ext cx="10972800" cy="5553985"/>
          </a:xfrm>
          <a:prstGeom prst="rect">
            <a:avLst/>
          </a:prstGeom>
        </p:spPr>
        <p:txBody>
          <a:bodyPr anchor="b">
            <a:normAutofit/>
          </a:bodyPr>
          <a:lstStyle>
            <a:lvl1pPr marL="0" indent="0">
              <a:lnSpc>
                <a:spcPct val="90000"/>
              </a:lnSpc>
              <a:buNone/>
              <a:defRPr sz="6000" b="1" cap="all" baseline="0">
                <a:solidFill>
                  <a:schemeClr val="bg1"/>
                </a:solidFill>
              </a:defRPr>
            </a:lvl1pPr>
            <a:lvl2pPr marL="228600" indent="0">
              <a:lnSpc>
                <a:spcPct val="90000"/>
              </a:lnSpc>
              <a:buNone/>
              <a:defRPr sz="6000" b="1" cap="all" baseline="0">
                <a:solidFill>
                  <a:schemeClr val="bg1"/>
                </a:solidFill>
              </a:defRPr>
            </a:lvl2pPr>
            <a:lvl3pPr marL="457200" indent="0">
              <a:lnSpc>
                <a:spcPct val="90000"/>
              </a:lnSpc>
              <a:buNone/>
              <a:defRPr sz="6000" b="1" cap="all" baseline="0">
                <a:solidFill>
                  <a:schemeClr val="bg1"/>
                </a:solidFill>
              </a:defRPr>
            </a:lvl3pPr>
            <a:lvl4pPr marL="685800" indent="0">
              <a:lnSpc>
                <a:spcPct val="90000"/>
              </a:lnSpc>
              <a:buNone/>
              <a:defRPr sz="6000" b="1" cap="all" baseline="0">
                <a:solidFill>
                  <a:schemeClr val="bg1"/>
                </a:solidFill>
              </a:defRPr>
            </a:lvl4pPr>
            <a:lvl5pPr marL="914400" indent="0">
              <a:lnSpc>
                <a:spcPct val="90000"/>
              </a:lnSpc>
              <a:buNone/>
              <a:defRPr sz="6000" b="1" cap="all" baseline="0">
                <a:solidFill>
                  <a:schemeClr val="bg1"/>
                </a:solidFill>
              </a:defRPr>
            </a:lvl5pPr>
          </a:lstStyle>
          <a:p>
            <a:pPr lvl="0"/>
            <a:r>
              <a:rPr lang="en-US" dirty="0"/>
              <a:t>CLICK TO ADD STATEMENT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880622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8C518A1F-ACCA-80D1-B725-434280AEC752}"/>
              </a:ext>
            </a:extLst>
          </p:cNvPr>
          <p:cNvCxnSpPr/>
          <p:nvPr userDrawn="1"/>
        </p:nvCxnSpPr>
        <p:spPr>
          <a:xfrm>
            <a:off x="429209" y="164150"/>
            <a:ext cx="1176279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43A49BD5-2A20-6D4F-BDE5-9C60FF133D72}"/>
              </a:ext>
            </a:extLst>
          </p:cNvPr>
          <p:cNvSpPr>
            <a:spLocks noGrp="1"/>
          </p:cNvSpPr>
          <p:nvPr>
            <p:ph type="title" hasCustomPrompt="1"/>
          </p:nvPr>
        </p:nvSpPr>
        <p:spPr>
          <a:xfrm>
            <a:off x="628953" y="5578741"/>
            <a:ext cx="10069527" cy="640080"/>
          </a:xfrm>
        </p:spPr>
        <p:txBody>
          <a:bodyPr anchor="b">
            <a:normAutofit/>
          </a:bodyPr>
          <a:lstStyle>
            <a:lvl1pPr>
              <a:lnSpc>
                <a:spcPct val="120000"/>
              </a:lnSpc>
              <a:defRPr sz="1600" cap="none" spc="0">
                <a:solidFill>
                  <a:schemeClr val="tx1"/>
                </a:solidFill>
                <a:latin typeface="+mn-lt"/>
              </a:defRPr>
            </a:lvl1pPr>
          </a:lstStyle>
          <a:p>
            <a:r>
              <a:rPr lang="en-US" dirty="0"/>
              <a:t>Quote author</a:t>
            </a:r>
          </a:p>
        </p:txBody>
      </p:sp>
      <p:sp>
        <p:nvSpPr>
          <p:cNvPr id="4" name="Footer Placeholder 3">
            <a:extLst>
              <a:ext uri="{FF2B5EF4-FFF2-40B4-BE49-F238E27FC236}">
                <a16:creationId xmlns:a16="http://schemas.microsoft.com/office/drawing/2014/main" id="{B23912E3-7555-EAAB-BE83-59ED3B5C9E5B}"/>
              </a:ext>
            </a:extLst>
          </p:cNvPr>
          <p:cNvSpPr>
            <a:spLocks noGrp="1"/>
          </p:cNvSpPr>
          <p:nvPr>
            <p:ph type="ftr" sz="quarter" idx="11"/>
          </p:nvPr>
        </p:nvSpPr>
        <p:spPr/>
        <p:txBody>
          <a:bodyPr/>
          <a:lstStyle/>
          <a:p>
            <a:r>
              <a:rPr lang="en-US" dirty="0"/>
              <a:t>SAMPLE FOOTER TEXT</a:t>
            </a:r>
          </a:p>
        </p:txBody>
      </p:sp>
      <p:sp>
        <p:nvSpPr>
          <p:cNvPr id="3" name="Date Placeholder 2">
            <a:extLst>
              <a:ext uri="{FF2B5EF4-FFF2-40B4-BE49-F238E27FC236}">
                <a16:creationId xmlns:a16="http://schemas.microsoft.com/office/drawing/2014/main" id="{C344C372-F7FA-5AA5-92C1-CF476A26623E}"/>
              </a:ext>
            </a:extLst>
          </p:cNvPr>
          <p:cNvSpPr>
            <a:spLocks noGrp="1"/>
          </p:cNvSpPr>
          <p:nvPr>
            <p:ph type="dt" sz="half" idx="10"/>
          </p:nvPr>
        </p:nvSpPr>
        <p:spPr/>
        <p:txBody>
          <a:bodyPr/>
          <a:lstStyle/>
          <a:p>
            <a:fld id="{BC72B243-4245-AC4F-8428-841FDABED002}" type="datetime1">
              <a:rPr lang="en-US" smtClean="0"/>
              <a:t>10/10/2025</a:t>
            </a:fld>
            <a:endParaRPr lang="en-US" dirty="0"/>
          </a:p>
        </p:txBody>
      </p:sp>
      <p:sp>
        <p:nvSpPr>
          <p:cNvPr id="5" name="Slide Number Placeholder 4">
            <a:extLst>
              <a:ext uri="{FF2B5EF4-FFF2-40B4-BE49-F238E27FC236}">
                <a16:creationId xmlns:a16="http://schemas.microsoft.com/office/drawing/2014/main" id="{C6EAECF6-9F03-4C12-4BD4-4E8AE63A4F3A}"/>
              </a:ext>
            </a:extLst>
          </p:cNvPr>
          <p:cNvSpPr>
            <a:spLocks noGrp="1"/>
          </p:cNvSpPr>
          <p:nvPr>
            <p:ph type="sldNum" sz="quarter" idx="12"/>
          </p:nvPr>
        </p:nvSpPr>
        <p:spPr/>
        <p:txBody>
          <a:bodyPr/>
          <a:lstStyle/>
          <a:p>
            <a:fld id="{CC057153-B650-4DEB-B370-79DDCFDCE934}" type="slidenum">
              <a:rPr lang="en-US" smtClean="0"/>
              <a:t>‹#›</a:t>
            </a:fld>
            <a:endParaRPr lang="en-US" dirty="0"/>
          </a:p>
        </p:txBody>
      </p:sp>
      <p:cxnSp>
        <p:nvCxnSpPr>
          <p:cNvPr id="6" name="Straight Connector 5">
            <a:extLst>
              <a:ext uri="{FF2B5EF4-FFF2-40B4-BE49-F238E27FC236}">
                <a16:creationId xmlns:a16="http://schemas.microsoft.com/office/drawing/2014/main" id="{1EDBAF72-4C6A-14D9-5801-64F0FA350F7C}"/>
              </a:ext>
            </a:extLst>
          </p:cNvPr>
          <p:cNvCxnSpPr>
            <a:cxnSpLocks/>
          </p:cNvCxnSpPr>
          <p:nvPr userDrawn="1"/>
        </p:nvCxnSpPr>
        <p:spPr>
          <a:xfrm>
            <a:off x="429793"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Content Placeholder 6">
            <a:extLst>
              <a:ext uri="{FF2B5EF4-FFF2-40B4-BE49-F238E27FC236}">
                <a16:creationId xmlns:a16="http://schemas.microsoft.com/office/drawing/2014/main" id="{6CA0554C-4FF8-F224-177F-D44E2EA0BFBB}"/>
              </a:ext>
            </a:extLst>
          </p:cNvPr>
          <p:cNvSpPr>
            <a:spLocks noGrp="1"/>
          </p:cNvSpPr>
          <p:nvPr>
            <p:ph sz="quarter" idx="13" hasCustomPrompt="1"/>
          </p:nvPr>
        </p:nvSpPr>
        <p:spPr>
          <a:xfrm>
            <a:off x="628953" y="1373807"/>
            <a:ext cx="10069527" cy="4060635"/>
          </a:xfrm>
          <a:prstGeom prst="rect">
            <a:avLst/>
          </a:prstGeom>
        </p:spPr>
        <p:txBody>
          <a:bodyPr anchor="t">
            <a:normAutofit/>
          </a:bodyPr>
          <a:lstStyle>
            <a:lvl1pPr marL="164592" indent="-164592">
              <a:lnSpc>
                <a:spcPct val="100000"/>
              </a:lnSpc>
              <a:spcBef>
                <a:spcPts val="0"/>
              </a:spcBef>
              <a:buNone/>
              <a:defRPr sz="3600" cap="all" baseline="0">
                <a:latin typeface="+mj-lt"/>
              </a:defRPr>
            </a:lvl1pPr>
          </a:lstStyle>
          <a:p>
            <a:pPr lvl="0"/>
            <a:r>
              <a:rPr lang="en-US" dirty="0"/>
              <a:t>CLICK TO ADD QUOTE</a:t>
            </a:r>
          </a:p>
        </p:txBody>
      </p:sp>
    </p:spTree>
    <p:extLst>
      <p:ext uri="{BB962C8B-B14F-4D97-AF65-F5344CB8AC3E}">
        <p14:creationId xmlns:p14="http://schemas.microsoft.com/office/powerpoint/2010/main" val="34605419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Quote 2">
    <p:bg>
      <p:bgPr>
        <a:solidFill>
          <a:schemeClr val="tx2"/>
        </a:solidFill>
        <a:effectLst/>
      </p:bgPr>
    </p:bg>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4FD47CB2-2DC0-2D1C-3E20-3B23C0394451}"/>
              </a:ext>
            </a:extLst>
          </p:cNvPr>
          <p:cNvCxnSpPr/>
          <p:nvPr userDrawn="1"/>
        </p:nvCxnSpPr>
        <p:spPr>
          <a:xfrm>
            <a:off x="429209" y="164150"/>
            <a:ext cx="1176279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34940376-AFED-3D68-777A-172B7001E87B}"/>
              </a:ext>
            </a:extLst>
          </p:cNvPr>
          <p:cNvSpPr>
            <a:spLocks noGrp="1"/>
          </p:cNvSpPr>
          <p:nvPr>
            <p:ph type="title" hasCustomPrompt="1"/>
          </p:nvPr>
        </p:nvSpPr>
        <p:spPr>
          <a:xfrm>
            <a:off x="628953" y="5578741"/>
            <a:ext cx="10069527" cy="640080"/>
          </a:xfrm>
        </p:spPr>
        <p:txBody>
          <a:bodyPr anchor="b">
            <a:normAutofit/>
          </a:bodyPr>
          <a:lstStyle>
            <a:lvl1pPr>
              <a:lnSpc>
                <a:spcPct val="120000"/>
              </a:lnSpc>
              <a:defRPr sz="1600" cap="none" spc="0">
                <a:solidFill>
                  <a:schemeClr val="bg1"/>
                </a:solidFill>
                <a:latin typeface="+mn-lt"/>
              </a:defRPr>
            </a:lvl1pPr>
          </a:lstStyle>
          <a:p>
            <a:r>
              <a:rPr lang="en-US" dirty="0"/>
              <a:t>Quote author</a:t>
            </a:r>
          </a:p>
        </p:txBody>
      </p:sp>
      <p:sp>
        <p:nvSpPr>
          <p:cNvPr id="4" name="Footer Placeholder 3">
            <a:extLst>
              <a:ext uri="{FF2B5EF4-FFF2-40B4-BE49-F238E27FC236}">
                <a16:creationId xmlns:a16="http://schemas.microsoft.com/office/drawing/2014/main" id="{B23912E3-7555-EAAB-BE83-59ED3B5C9E5B}"/>
              </a:ext>
            </a:extLst>
          </p:cNvPr>
          <p:cNvSpPr>
            <a:spLocks noGrp="1"/>
          </p:cNvSpPr>
          <p:nvPr>
            <p:ph type="ftr" sz="quarter" idx="11"/>
          </p:nvPr>
        </p:nvSpPr>
        <p:spPr/>
        <p:txBody>
          <a:bodyPr/>
          <a:lstStyle>
            <a:lvl1pPr>
              <a:defRPr>
                <a:solidFill>
                  <a:schemeClr val="bg1"/>
                </a:solidFill>
              </a:defRPr>
            </a:lvl1pPr>
          </a:lstStyle>
          <a:p>
            <a:r>
              <a:rPr lang="en-US" dirty="0"/>
              <a:t>SAMPLE FOOTER TEXT</a:t>
            </a:r>
          </a:p>
        </p:txBody>
      </p:sp>
      <p:sp>
        <p:nvSpPr>
          <p:cNvPr id="3" name="Date Placeholder 2">
            <a:extLst>
              <a:ext uri="{FF2B5EF4-FFF2-40B4-BE49-F238E27FC236}">
                <a16:creationId xmlns:a16="http://schemas.microsoft.com/office/drawing/2014/main" id="{C344C372-F7FA-5AA5-92C1-CF476A26623E}"/>
              </a:ext>
            </a:extLst>
          </p:cNvPr>
          <p:cNvSpPr>
            <a:spLocks noGrp="1"/>
          </p:cNvSpPr>
          <p:nvPr>
            <p:ph type="dt" sz="half" idx="10"/>
          </p:nvPr>
        </p:nvSpPr>
        <p:spPr/>
        <p:txBody>
          <a:bodyPr/>
          <a:lstStyle>
            <a:lvl1pPr>
              <a:defRPr>
                <a:solidFill>
                  <a:schemeClr val="bg1"/>
                </a:solidFill>
              </a:defRPr>
            </a:lvl1pPr>
          </a:lstStyle>
          <a:p>
            <a:fld id="{01A4D632-3FB7-744B-8469-F41F493E43AE}" type="datetime1">
              <a:rPr lang="en-US" smtClean="0"/>
              <a:t>10/10/2025</a:t>
            </a:fld>
            <a:endParaRPr lang="en-US" dirty="0"/>
          </a:p>
        </p:txBody>
      </p:sp>
      <p:sp>
        <p:nvSpPr>
          <p:cNvPr id="5" name="Slide Number Placeholder 4">
            <a:extLst>
              <a:ext uri="{FF2B5EF4-FFF2-40B4-BE49-F238E27FC236}">
                <a16:creationId xmlns:a16="http://schemas.microsoft.com/office/drawing/2014/main" id="{C6EAECF6-9F03-4C12-4BD4-4E8AE63A4F3A}"/>
              </a:ext>
            </a:extLst>
          </p:cNvPr>
          <p:cNvSpPr>
            <a:spLocks noGrp="1"/>
          </p:cNvSpPr>
          <p:nvPr>
            <p:ph type="sldNum" sz="quarter" idx="12"/>
          </p:nvPr>
        </p:nvSpPr>
        <p:spPr/>
        <p:txBody>
          <a:bodyPr/>
          <a:lstStyle>
            <a:lvl1pPr>
              <a:defRPr>
                <a:solidFill>
                  <a:schemeClr val="bg1"/>
                </a:solidFill>
              </a:defRPr>
            </a:lvl1pPr>
          </a:lstStyle>
          <a:p>
            <a:fld id="{CC057153-B650-4DEB-B370-79DDCFDCE934}" type="slidenum">
              <a:rPr lang="en-US" smtClean="0"/>
              <a:pPr/>
              <a:t>‹#›</a:t>
            </a:fld>
            <a:endParaRPr lang="en-US" dirty="0"/>
          </a:p>
        </p:txBody>
      </p:sp>
      <p:cxnSp>
        <p:nvCxnSpPr>
          <p:cNvPr id="8" name="Straight Connector 7">
            <a:extLst>
              <a:ext uri="{FF2B5EF4-FFF2-40B4-BE49-F238E27FC236}">
                <a16:creationId xmlns:a16="http://schemas.microsoft.com/office/drawing/2014/main" id="{315DE24C-5070-BB46-4081-8ED244198E0F}"/>
              </a:ext>
            </a:extLst>
          </p:cNvPr>
          <p:cNvCxnSpPr>
            <a:cxnSpLocks/>
          </p:cNvCxnSpPr>
          <p:nvPr userDrawn="1"/>
        </p:nvCxnSpPr>
        <p:spPr>
          <a:xfrm>
            <a:off x="429793" y="0"/>
            <a:ext cx="0" cy="6858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Content Placeholder 6">
            <a:extLst>
              <a:ext uri="{FF2B5EF4-FFF2-40B4-BE49-F238E27FC236}">
                <a16:creationId xmlns:a16="http://schemas.microsoft.com/office/drawing/2014/main" id="{EE5118C8-ABCC-8F3E-B739-002235EBAB7C}"/>
              </a:ext>
            </a:extLst>
          </p:cNvPr>
          <p:cNvSpPr>
            <a:spLocks noGrp="1"/>
          </p:cNvSpPr>
          <p:nvPr>
            <p:ph sz="quarter" idx="13" hasCustomPrompt="1"/>
          </p:nvPr>
        </p:nvSpPr>
        <p:spPr>
          <a:xfrm>
            <a:off x="628953" y="667890"/>
            <a:ext cx="10069527" cy="4060635"/>
          </a:xfrm>
          <a:prstGeom prst="rect">
            <a:avLst/>
          </a:prstGeom>
        </p:spPr>
        <p:txBody>
          <a:bodyPr anchor="t">
            <a:normAutofit/>
          </a:bodyPr>
          <a:lstStyle>
            <a:lvl1pPr marL="164592" indent="-164592">
              <a:lnSpc>
                <a:spcPct val="100000"/>
              </a:lnSpc>
              <a:spcBef>
                <a:spcPts val="0"/>
              </a:spcBef>
              <a:buNone/>
              <a:defRPr sz="3600" cap="all" baseline="0">
                <a:solidFill>
                  <a:schemeClr val="bg1"/>
                </a:solidFill>
                <a:latin typeface="+mj-lt"/>
              </a:defRPr>
            </a:lvl1pPr>
          </a:lstStyle>
          <a:p>
            <a:pPr lvl="0"/>
            <a:r>
              <a:rPr lang="en-US" dirty="0"/>
              <a:t>CLICK TO ADD QUOTE</a:t>
            </a:r>
          </a:p>
        </p:txBody>
      </p:sp>
    </p:spTree>
    <p:extLst>
      <p:ext uri="{BB962C8B-B14F-4D97-AF65-F5344CB8AC3E}">
        <p14:creationId xmlns:p14="http://schemas.microsoft.com/office/powerpoint/2010/main" val="1570672401"/>
      </p:ext>
    </p:extLst>
  </p:cSld>
  <p:clrMapOvr>
    <a:overrideClrMapping bg1="dk1" tx1="lt1" bg2="dk2" tx2="lt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Quote 3">
    <p:bg>
      <p:bgPr>
        <a:solidFill>
          <a:schemeClr val="tx2"/>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80708A38-78BC-D3CE-5C55-65C094C8935A}"/>
              </a:ext>
            </a:extLst>
          </p:cNvPr>
          <p:cNvCxnSpPr/>
          <p:nvPr userDrawn="1"/>
        </p:nvCxnSpPr>
        <p:spPr>
          <a:xfrm>
            <a:off x="429209" y="164150"/>
            <a:ext cx="1176279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605FFFF2-E35B-B16D-3D98-6A7B571A2044}"/>
              </a:ext>
            </a:extLst>
          </p:cNvPr>
          <p:cNvSpPr>
            <a:spLocks noGrp="1"/>
          </p:cNvSpPr>
          <p:nvPr>
            <p:ph type="title" hasCustomPrompt="1"/>
          </p:nvPr>
        </p:nvSpPr>
        <p:spPr>
          <a:xfrm>
            <a:off x="628953" y="5578741"/>
            <a:ext cx="10069527" cy="640080"/>
          </a:xfrm>
        </p:spPr>
        <p:txBody>
          <a:bodyPr anchor="b">
            <a:normAutofit/>
          </a:bodyPr>
          <a:lstStyle>
            <a:lvl1pPr>
              <a:lnSpc>
                <a:spcPct val="120000"/>
              </a:lnSpc>
              <a:defRPr sz="1600" cap="none" spc="0">
                <a:solidFill>
                  <a:schemeClr val="bg1"/>
                </a:solidFill>
                <a:latin typeface="+mn-lt"/>
              </a:defRPr>
            </a:lvl1pPr>
          </a:lstStyle>
          <a:p>
            <a:r>
              <a:rPr lang="en-US" dirty="0"/>
              <a:t>Quote author</a:t>
            </a:r>
          </a:p>
        </p:txBody>
      </p:sp>
      <p:sp>
        <p:nvSpPr>
          <p:cNvPr id="4" name="Footer Placeholder 3">
            <a:extLst>
              <a:ext uri="{FF2B5EF4-FFF2-40B4-BE49-F238E27FC236}">
                <a16:creationId xmlns:a16="http://schemas.microsoft.com/office/drawing/2014/main" id="{B23912E3-7555-EAAB-BE83-59ED3B5C9E5B}"/>
              </a:ext>
            </a:extLst>
          </p:cNvPr>
          <p:cNvSpPr>
            <a:spLocks noGrp="1"/>
          </p:cNvSpPr>
          <p:nvPr>
            <p:ph type="ftr" sz="quarter" idx="11"/>
          </p:nvPr>
        </p:nvSpPr>
        <p:spPr/>
        <p:txBody>
          <a:bodyPr/>
          <a:lstStyle>
            <a:lvl1pPr>
              <a:defRPr>
                <a:solidFill>
                  <a:schemeClr val="bg1"/>
                </a:solidFill>
              </a:defRPr>
            </a:lvl1pPr>
          </a:lstStyle>
          <a:p>
            <a:r>
              <a:rPr lang="en-US"/>
              <a:t>SAMPLE FOOTER TEXT</a:t>
            </a:r>
            <a:endParaRPr lang="en-US" dirty="0"/>
          </a:p>
        </p:txBody>
      </p:sp>
      <p:sp>
        <p:nvSpPr>
          <p:cNvPr id="3" name="Date Placeholder 2">
            <a:extLst>
              <a:ext uri="{FF2B5EF4-FFF2-40B4-BE49-F238E27FC236}">
                <a16:creationId xmlns:a16="http://schemas.microsoft.com/office/drawing/2014/main" id="{C344C372-F7FA-5AA5-92C1-CF476A26623E}"/>
              </a:ext>
            </a:extLst>
          </p:cNvPr>
          <p:cNvSpPr>
            <a:spLocks noGrp="1"/>
          </p:cNvSpPr>
          <p:nvPr>
            <p:ph type="dt" sz="half" idx="10"/>
          </p:nvPr>
        </p:nvSpPr>
        <p:spPr/>
        <p:txBody>
          <a:bodyPr/>
          <a:lstStyle>
            <a:lvl1pPr>
              <a:defRPr>
                <a:solidFill>
                  <a:schemeClr val="bg1"/>
                </a:solidFill>
              </a:defRPr>
            </a:lvl1pPr>
          </a:lstStyle>
          <a:p>
            <a:fld id="{BE62FDEF-F6CD-6E40-89C3-8A8BB711875E}" type="datetime1">
              <a:rPr lang="en-US" smtClean="0"/>
              <a:t>10/10/2025</a:t>
            </a:fld>
            <a:endParaRPr lang="en-US" dirty="0"/>
          </a:p>
        </p:txBody>
      </p:sp>
      <p:sp>
        <p:nvSpPr>
          <p:cNvPr id="5" name="Slide Number Placeholder 4">
            <a:extLst>
              <a:ext uri="{FF2B5EF4-FFF2-40B4-BE49-F238E27FC236}">
                <a16:creationId xmlns:a16="http://schemas.microsoft.com/office/drawing/2014/main" id="{C6EAECF6-9F03-4C12-4BD4-4E8AE63A4F3A}"/>
              </a:ext>
            </a:extLst>
          </p:cNvPr>
          <p:cNvSpPr>
            <a:spLocks noGrp="1"/>
          </p:cNvSpPr>
          <p:nvPr>
            <p:ph type="sldNum" sz="quarter" idx="12"/>
          </p:nvPr>
        </p:nvSpPr>
        <p:spPr/>
        <p:txBody>
          <a:bodyPr/>
          <a:lstStyle>
            <a:lvl1pPr>
              <a:defRPr>
                <a:solidFill>
                  <a:schemeClr val="bg1"/>
                </a:solidFill>
              </a:defRPr>
            </a:lvl1pPr>
          </a:lstStyle>
          <a:p>
            <a:fld id="{CC057153-B650-4DEB-B370-79DDCFDCE934}" type="slidenum">
              <a:rPr lang="en-US" smtClean="0"/>
              <a:pPr/>
              <a:t>‹#›</a:t>
            </a:fld>
            <a:endParaRPr lang="en-US" dirty="0"/>
          </a:p>
        </p:txBody>
      </p:sp>
      <p:cxnSp>
        <p:nvCxnSpPr>
          <p:cNvPr id="6" name="Straight Connector 5">
            <a:extLst>
              <a:ext uri="{FF2B5EF4-FFF2-40B4-BE49-F238E27FC236}">
                <a16:creationId xmlns:a16="http://schemas.microsoft.com/office/drawing/2014/main" id="{B1108F76-E7E3-1812-8331-DCE59FFE0DFB}"/>
              </a:ext>
            </a:extLst>
          </p:cNvPr>
          <p:cNvCxnSpPr>
            <a:cxnSpLocks/>
          </p:cNvCxnSpPr>
          <p:nvPr userDrawn="1"/>
        </p:nvCxnSpPr>
        <p:spPr>
          <a:xfrm>
            <a:off x="429793" y="0"/>
            <a:ext cx="0" cy="6858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Content Placeholder 6">
            <a:extLst>
              <a:ext uri="{FF2B5EF4-FFF2-40B4-BE49-F238E27FC236}">
                <a16:creationId xmlns:a16="http://schemas.microsoft.com/office/drawing/2014/main" id="{2D1EB142-2C95-07B2-16A2-D3B362900569}"/>
              </a:ext>
            </a:extLst>
          </p:cNvPr>
          <p:cNvSpPr>
            <a:spLocks noGrp="1"/>
          </p:cNvSpPr>
          <p:nvPr>
            <p:ph sz="quarter" idx="13" hasCustomPrompt="1"/>
          </p:nvPr>
        </p:nvSpPr>
        <p:spPr>
          <a:xfrm>
            <a:off x="628953" y="634635"/>
            <a:ext cx="10069527" cy="4799807"/>
          </a:xfrm>
          <a:prstGeom prst="rect">
            <a:avLst/>
          </a:prstGeom>
        </p:spPr>
        <p:txBody>
          <a:bodyPr anchor="b">
            <a:normAutofit/>
          </a:bodyPr>
          <a:lstStyle>
            <a:lvl1pPr marL="164592" indent="-164592">
              <a:lnSpc>
                <a:spcPct val="100000"/>
              </a:lnSpc>
              <a:spcBef>
                <a:spcPts val="0"/>
              </a:spcBef>
              <a:buNone/>
              <a:defRPr sz="3600" cap="all" baseline="0">
                <a:solidFill>
                  <a:schemeClr val="bg1"/>
                </a:solidFill>
                <a:latin typeface="+mj-lt"/>
              </a:defRPr>
            </a:lvl1pPr>
          </a:lstStyle>
          <a:p>
            <a:pPr lvl="0"/>
            <a:r>
              <a:rPr lang="en-US" dirty="0"/>
              <a:t>CLICK TO ADD QUOTE</a:t>
            </a:r>
          </a:p>
        </p:txBody>
      </p:sp>
    </p:spTree>
    <p:extLst>
      <p:ext uri="{BB962C8B-B14F-4D97-AF65-F5344CB8AC3E}">
        <p14:creationId xmlns:p14="http://schemas.microsoft.com/office/powerpoint/2010/main" val="23378343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033CF370-3CA5-B9C3-AA2C-1D52A27AD182}"/>
              </a:ext>
            </a:extLst>
          </p:cNvPr>
          <p:cNvCxnSpPr/>
          <p:nvPr userDrawn="1"/>
        </p:nvCxnSpPr>
        <p:spPr>
          <a:xfrm>
            <a:off x="429209" y="164150"/>
            <a:ext cx="1176279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34030" y="634990"/>
            <a:ext cx="10923934" cy="1127756"/>
          </a:xfrm>
        </p:spPr>
        <p:txBody>
          <a:bodyPr/>
          <a:lstStyle/>
          <a:p>
            <a:r>
              <a:rPr lang="en-US"/>
              <a:t>Click to edit Master title style</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FAA6F6B0-7BDB-FB4C-9D76-500FE2DDFD1B}" type="datetime1">
              <a:rPr lang="en-US" smtClean="0"/>
              <a:t>10/10/2025</a:t>
            </a:fld>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cxnSp>
        <p:nvCxnSpPr>
          <p:cNvPr id="3" name="Straight Connector 2">
            <a:extLst>
              <a:ext uri="{FF2B5EF4-FFF2-40B4-BE49-F238E27FC236}">
                <a16:creationId xmlns:a16="http://schemas.microsoft.com/office/drawing/2014/main" id="{0DA0E66B-621F-DCB6-E24E-748318E12F2D}"/>
              </a:ext>
            </a:extLst>
          </p:cNvPr>
          <p:cNvCxnSpPr>
            <a:cxnSpLocks/>
          </p:cNvCxnSpPr>
          <p:nvPr userDrawn="1"/>
        </p:nvCxnSpPr>
        <p:spPr>
          <a:xfrm>
            <a:off x="429793"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70CAE2F0-3041-7269-FCA3-14BE4B94ECBB}"/>
              </a:ext>
            </a:extLst>
          </p:cNvPr>
          <p:cNvSpPr>
            <a:spLocks noGrp="1"/>
          </p:cNvSpPr>
          <p:nvPr>
            <p:ph sz="quarter" idx="15"/>
          </p:nvPr>
        </p:nvSpPr>
        <p:spPr>
          <a:xfrm>
            <a:off x="634030" y="2129474"/>
            <a:ext cx="5267332" cy="4094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9">
            <a:extLst>
              <a:ext uri="{FF2B5EF4-FFF2-40B4-BE49-F238E27FC236}">
                <a16:creationId xmlns:a16="http://schemas.microsoft.com/office/drawing/2014/main" id="{202FAAFA-42C4-CFD2-DBA8-BC2201120380}"/>
              </a:ext>
            </a:extLst>
          </p:cNvPr>
          <p:cNvSpPr>
            <a:spLocks noGrp="1"/>
          </p:cNvSpPr>
          <p:nvPr>
            <p:ph sz="quarter" idx="16"/>
          </p:nvPr>
        </p:nvSpPr>
        <p:spPr>
          <a:xfrm>
            <a:off x="6290632" y="2128839"/>
            <a:ext cx="5267332" cy="4094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92029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A1A96DE7-ACFB-A025-20F2-1C9A4CEF7566}"/>
              </a:ext>
            </a:extLst>
          </p:cNvPr>
          <p:cNvCxnSpPr/>
          <p:nvPr userDrawn="1"/>
        </p:nvCxnSpPr>
        <p:spPr>
          <a:xfrm>
            <a:off x="429209" y="164150"/>
            <a:ext cx="1176279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634030" y="641197"/>
            <a:ext cx="10923934" cy="688973"/>
          </a:xfrm>
        </p:spPr>
        <p:txBody>
          <a:bodyPr>
            <a:normAutofit/>
          </a:bodyPr>
          <a:lstStyle>
            <a:lvl1pPr>
              <a:defRPr sz="3600"/>
            </a:lvl1pPr>
          </a:lstStyle>
          <a:p>
            <a:r>
              <a:rPr lang="en-US"/>
              <a:t>Click to edit Master title style</a:t>
            </a:r>
            <a:endParaRPr lang="en-US" dirty="0"/>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r>
              <a:rPr lang="en-US" dirty="0"/>
              <a:t>SAMPLE FOOTER TEXT</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E8BC4869-D3B1-C341-9C4A-88DDA4DA192E}" type="datetime1">
              <a:rPr lang="en-US" smtClean="0"/>
              <a:t>10/10/2025</a:t>
            </a:fld>
            <a:endParaRPr lang="en-US" dirty="0"/>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smtClean="0"/>
              <a:t>‹#›</a:t>
            </a:fld>
            <a:endParaRPr lang="en-US" dirty="0"/>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633472" y="1456523"/>
            <a:ext cx="5266644" cy="688973"/>
          </a:xfrm>
          <a:prstGeom prst="rect">
            <a:avLst/>
          </a:prstGeom>
        </p:spPr>
        <p:txBody>
          <a:bodyPr anchor="b">
            <a:normAutofit/>
          </a:bodyPr>
          <a:lstStyle>
            <a:lvl1pPr marL="0" indent="0">
              <a:lnSpc>
                <a:spcPct val="90000"/>
              </a:lnSpc>
              <a:buNone/>
              <a:defRPr sz="14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9">
            <a:extLst>
              <a:ext uri="{FF2B5EF4-FFF2-40B4-BE49-F238E27FC236}">
                <a16:creationId xmlns:a16="http://schemas.microsoft.com/office/drawing/2014/main" id="{AAF7DC9C-9332-6860-8B76-290D8AE372F7}"/>
              </a:ext>
            </a:extLst>
          </p:cNvPr>
          <p:cNvSpPr>
            <a:spLocks noGrp="1"/>
          </p:cNvSpPr>
          <p:nvPr>
            <p:ph sz="quarter" idx="15"/>
          </p:nvPr>
        </p:nvSpPr>
        <p:spPr>
          <a:xfrm>
            <a:off x="633470" y="2271849"/>
            <a:ext cx="5267332" cy="394495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286500" y="1456523"/>
            <a:ext cx="5271464" cy="688973"/>
          </a:xfrm>
          <a:prstGeom prst="rect">
            <a:avLst/>
          </a:prstGeom>
        </p:spPr>
        <p:txBody>
          <a:bodyPr anchor="b">
            <a:normAutofit/>
          </a:bodyPr>
          <a:lstStyle>
            <a:lvl1pPr marL="0" indent="0">
              <a:lnSpc>
                <a:spcPct val="90000"/>
              </a:lnSpc>
              <a:buNone/>
              <a:defRPr sz="14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9">
            <a:extLst>
              <a:ext uri="{FF2B5EF4-FFF2-40B4-BE49-F238E27FC236}">
                <a16:creationId xmlns:a16="http://schemas.microsoft.com/office/drawing/2014/main" id="{814A6650-A301-AE53-ACE9-C9F2CCD87CE8}"/>
              </a:ext>
            </a:extLst>
          </p:cNvPr>
          <p:cNvSpPr>
            <a:spLocks noGrp="1"/>
          </p:cNvSpPr>
          <p:nvPr>
            <p:ph sz="quarter" idx="16"/>
          </p:nvPr>
        </p:nvSpPr>
        <p:spPr>
          <a:xfrm>
            <a:off x="6290072" y="2271849"/>
            <a:ext cx="5267332" cy="394495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a:extLst>
              <a:ext uri="{FF2B5EF4-FFF2-40B4-BE49-F238E27FC236}">
                <a16:creationId xmlns:a16="http://schemas.microsoft.com/office/drawing/2014/main" id="{FFC723C3-DA4A-8D71-987B-EB7E7A74D1E6}"/>
              </a:ext>
            </a:extLst>
          </p:cNvPr>
          <p:cNvCxnSpPr>
            <a:cxnSpLocks/>
          </p:cNvCxnSpPr>
          <p:nvPr userDrawn="1"/>
        </p:nvCxnSpPr>
        <p:spPr>
          <a:xfrm>
            <a:off x="429793"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20352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44A141C8-6351-7BB4-B97D-32DF6F45DBC5}"/>
              </a:ext>
            </a:extLst>
          </p:cNvPr>
          <p:cNvCxnSpPr/>
          <p:nvPr userDrawn="1"/>
        </p:nvCxnSpPr>
        <p:spPr>
          <a:xfrm>
            <a:off x="429209" y="164150"/>
            <a:ext cx="1176279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a:xfrm>
            <a:off x="634030" y="634990"/>
            <a:ext cx="10923933" cy="1127761"/>
          </a:xfrm>
        </p:spPr>
        <p:txBody>
          <a:bodyPr>
            <a:normAutofit/>
          </a:bodyPr>
          <a:lstStyle>
            <a:lvl1pPr>
              <a:defRPr sz="3600"/>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r>
              <a:rPr lang="en-US" dirty="0"/>
              <a:t>SAMPLE FOOTER TEXT</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01280AA4-9AC4-7644-BD1D-3608838FE24E}" type="datetime1">
              <a:rPr lang="en-US" smtClean="0"/>
              <a:t>10/10/2025</a:t>
            </a:fld>
            <a:endParaRPr lang="en-US" dirty="0"/>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smtClean="0"/>
              <a:t>‹#›</a:t>
            </a:fld>
            <a:endParaRPr lang="en-US" dirty="0"/>
          </a:p>
        </p:txBody>
      </p:sp>
      <p:cxnSp>
        <p:nvCxnSpPr>
          <p:cNvPr id="6" name="Straight Connector 5">
            <a:extLst>
              <a:ext uri="{FF2B5EF4-FFF2-40B4-BE49-F238E27FC236}">
                <a16:creationId xmlns:a16="http://schemas.microsoft.com/office/drawing/2014/main" id="{D88218CD-6934-8D18-A575-7C745D80A6C4}"/>
              </a:ext>
            </a:extLst>
          </p:cNvPr>
          <p:cNvCxnSpPr>
            <a:cxnSpLocks/>
          </p:cNvCxnSpPr>
          <p:nvPr userDrawn="1"/>
        </p:nvCxnSpPr>
        <p:spPr>
          <a:xfrm>
            <a:off x="429793"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07266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BFE09A4A-7256-DFB0-F197-FAC31C991665}"/>
              </a:ext>
            </a:extLst>
          </p:cNvPr>
          <p:cNvCxnSpPr/>
          <p:nvPr/>
        </p:nvCxnSpPr>
        <p:spPr>
          <a:xfrm>
            <a:off x="429209" y="164150"/>
            <a:ext cx="1176279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r>
              <a:rPr lang="en-US" dirty="0"/>
              <a:t>SAMPLE FOOTER TEXT</a:t>
            </a:r>
          </a:p>
        </p:txBody>
      </p:sp>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4081334A-D224-D041-9F63-26A9E0C05551}" type="datetime1">
              <a:rPr lang="en-US" smtClean="0"/>
              <a:t>10/10/2025</a:t>
            </a:fld>
            <a:endParaRPr lang="en-US" dirty="0"/>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smtClean="0"/>
              <a:t>‹#›</a:t>
            </a:fld>
            <a:endParaRPr lang="en-US" dirty="0"/>
          </a:p>
        </p:txBody>
      </p:sp>
      <p:cxnSp>
        <p:nvCxnSpPr>
          <p:cNvPr id="7" name="Straight Connector 6">
            <a:extLst>
              <a:ext uri="{FF2B5EF4-FFF2-40B4-BE49-F238E27FC236}">
                <a16:creationId xmlns:a16="http://schemas.microsoft.com/office/drawing/2014/main" id="{1571AA78-5D18-EE68-E9E7-A1075C78BC20}"/>
              </a:ext>
            </a:extLst>
          </p:cNvPr>
          <p:cNvCxnSpPr>
            <a:cxnSpLocks/>
          </p:cNvCxnSpPr>
          <p:nvPr userDrawn="1"/>
        </p:nvCxnSpPr>
        <p:spPr>
          <a:xfrm>
            <a:off x="429793"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2422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with Picture 4">
    <p:bg>
      <p:bgPr>
        <a:solidFill>
          <a:schemeClr val="bg2">
            <a:lumMod val="90000"/>
          </a:schemeClr>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5812441-B03B-71E2-9A2F-F3AF112B2CB1}"/>
              </a:ext>
            </a:extLst>
          </p:cNvPr>
          <p:cNvSpPr>
            <a:spLocks noGrp="1"/>
          </p:cNvSpPr>
          <p:nvPr>
            <p:ph type="ctrTitle"/>
          </p:nvPr>
        </p:nvSpPr>
        <p:spPr>
          <a:xfrm>
            <a:off x="612648" y="1373807"/>
            <a:ext cx="3892269" cy="3331896"/>
          </a:xfrm>
        </p:spPr>
        <p:txBody>
          <a:bodyPr vert="horz" lIns="91440" tIns="45720" rIns="91440" bIns="45720" rtlCol="0" anchor="t">
            <a:normAutofit/>
          </a:bodyPr>
          <a:lstStyle>
            <a:lvl1pPr>
              <a:defRPr lang="en-US" sz="3600" dirty="0"/>
            </a:lvl1pPr>
          </a:lstStyle>
          <a:p>
            <a:pPr lvl="0"/>
            <a:r>
              <a:rPr lang="en-US"/>
              <a:t>Click to edit Master title style</a:t>
            </a:r>
            <a:endParaRPr lang="en-US" dirty="0"/>
          </a:p>
        </p:txBody>
      </p:sp>
      <p:sp>
        <p:nvSpPr>
          <p:cNvPr id="6" name="Subtitle 2">
            <a:extLst>
              <a:ext uri="{FF2B5EF4-FFF2-40B4-BE49-F238E27FC236}">
                <a16:creationId xmlns:a16="http://schemas.microsoft.com/office/drawing/2014/main" id="{61F41BB3-E8DA-23DD-7C7E-6AEEA88BD674}"/>
              </a:ext>
            </a:extLst>
          </p:cNvPr>
          <p:cNvSpPr>
            <a:spLocks noGrp="1"/>
          </p:cNvSpPr>
          <p:nvPr>
            <p:ph type="subTitle" idx="1"/>
          </p:nvPr>
        </p:nvSpPr>
        <p:spPr>
          <a:xfrm>
            <a:off x="612649" y="4811646"/>
            <a:ext cx="3174160" cy="1411356"/>
          </a:xfrm>
          <a:prstGeom prst="rect">
            <a:avLst/>
          </a:prstGeom>
        </p:spPr>
        <p:txBody>
          <a:bodyPr vert="horz" lIns="91440" tIns="45720" rIns="91440" bIns="45720" rtlCol="0" anchor="b">
            <a:normAutofit/>
          </a:bodyPr>
          <a:lstStyle>
            <a:lvl1pPr marL="0" indent="0">
              <a:buNone/>
              <a:defRPr lang="en-US" sz="1400" dirty="0"/>
            </a:lvl1pPr>
          </a:lstStyle>
          <a:p>
            <a:pPr lvl="0"/>
            <a:r>
              <a:rPr lang="en-US"/>
              <a:t>Click to edit Master subtitle style</a:t>
            </a:r>
            <a:endParaRPr lang="en-US" dirty="0"/>
          </a:p>
        </p:txBody>
      </p:sp>
      <p:cxnSp>
        <p:nvCxnSpPr>
          <p:cNvPr id="5" name="Straight Connector 4">
            <a:extLst>
              <a:ext uri="{FF2B5EF4-FFF2-40B4-BE49-F238E27FC236}">
                <a16:creationId xmlns:a16="http://schemas.microsoft.com/office/drawing/2014/main" id="{61F22791-F1DC-82EE-574A-946C4F39A8F5}"/>
              </a:ext>
            </a:extLst>
          </p:cNvPr>
          <p:cNvCxnSpPr>
            <a:cxnSpLocks/>
          </p:cNvCxnSpPr>
          <p:nvPr userDrawn="1"/>
        </p:nvCxnSpPr>
        <p:spPr>
          <a:xfrm>
            <a:off x="429209" y="164150"/>
            <a:ext cx="45048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9A6E6A4C-6C55-068A-43AA-78DB4D1D643B}"/>
              </a:ext>
            </a:extLst>
          </p:cNvPr>
          <p:cNvSpPr>
            <a:spLocks noGrp="1"/>
          </p:cNvSpPr>
          <p:nvPr>
            <p:ph type="ftr" sz="quarter" idx="15"/>
          </p:nvPr>
        </p:nvSpPr>
        <p:spPr>
          <a:xfrm rot="16200000">
            <a:off x="-2067733" y="2231455"/>
            <a:ext cx="4564378" cy="429768"/>
          </a:xfrm>
        </p:spPr>
        <p:txBody>
          <a:bodyPr/>
          <a:lstStyle/>
          <a:p>
            <a:r>
              <a:rPr lang="en-US" dirty="0"/>
              <a:t>SAMPLE FOOTER TEXT</a:t>
            </a:r>
          </a:p>
        </p:txBody>
      </p:sp>
      <p:sp>
        <p:nvSpPr>
          <p:cNvPr id="7" name="Date Placeholder 6">
            <a:extLst>
              <a:ext uri="{FF2B5EF4-FFF2-40B4-BE49-F238E27FC236}">
                <a16:creationId xmlns:a16="http://schemas.microsoft.com/office/drawing/2014/main" id="{F991F941-2D53-CC10-7947-62237A245FE0}"/>
              </a:ext>
            </a:extLst>
          </p:cNvPr>
          <p:cNvSpPr>
            <a:spLocks noGrp="1"/>
          </p:cNvSpPr>
          <p:nvPr>
            <p:ph type="dt" sz="half" idx="14"/>
          </p:nvPr>
        </p:nvSpPr>
        <p:spPr>
          <a:xfrm rot="16200000">
            <a:off x="-537354" y="5265452"/>
            <a:ext cx="1494475" cy="420624"/>
          </a:xfrm>
        </p:spPr>
        <p:txBody>
          <a:bodyPr/>
          <a:lstStyle/>
          <a:p>
            <a:fld id="{D6DB9EC1-C4C2-B548-AAAE-47A4C38F1382}" type="datetime1">
              <a:rPr lang="en-US" smtClean="0"/>
              <a:t>10/10/2025</a:t>
            </a:fld>
            <a:endParaRPr lang="en-US" dirty="0"/>
          </a:p>
        </p:txBody>
      </p:sp>
      <p:sp>
        <p:nvSpPr>
          <p:cNvPr id="9" name="Slide Number Placeholder 8">
            <a:extLst>
              <a:ext uri="{FF2B5EF4-FFF2-40B4-BE49-F238E27FC236}">
                <a16:creationId xmlns:a16="http://schemas.microsoft.com/office/drawing/2014/main" id="{C1A2CCFF-14A7-08A8-4465-732CD8928728}"/>
              </a:ext>
            </a:extLst>
          </p:cNvPr>
          <p:cNvSpPr>
            <a:spLocks noGrp="1"/>
          </p:cNvSpPr>
          <p:nvPr>
            <p:ph type="sldNum" sz="quarter" idx="16"/>
          </p:nvPr>
        </p:nvSpPr>
        <p:spPr>
          <a:xfrm>
            <a:off x="-429" y="6492875"/>
            <a:ext cx="429207" cy="365125"/>
          </a:xfrm>
        </p:spPr>
        <p:txBody>
          <a:bodyPr/>
          <a:lstStyle/>
          <a:p>
            <a:fld id="{CC057153-B650-4DEB-B370-79DDCFDCE934}" type="slidenum">
              <a:rPr lang="en-US" smtClean="0"/>
              <a:t>‹#›</a:t>
            </a:fld>
            <a:endParaRPr lang="en-US" dirty="0"/>
          </a:p>
        </p:txBody>
      </p:sp>
      <p:sp>
        <p:nvSpPr>
          <p:cNvPr id="13" name="Picture Placeholder 10">
            <a:extLst>
              <a:ext uri="{FF2B5EF4-FFF2-40B4-BE49-F238E27FC236}">
                <a16:creationId xmlns:a16="http://schemas.microsoft.com/office/drawing/2014/main" id="{8E488C3A-0D21-4B03-AE9F-2575D71F1BE5}"/>
              </a:ext>
            </a:extLst>
          </p:cNvPr>
          <p:cNvSpPr>
            <a:spLocks noGrp="1"/>
          </p:cNvSpPr>
          <p:nvPr>
            <p:ph type="pic" sz="quarter" idx="13" hasCustomPrompt="1"/>
          </p:nvPr>
        </p:nvSpPr>
        <p:spPr>
          <a:xfrm>
            <a:off x="5111574" y="0"/>
            <a:ext cx="7080426" cy="6858000"/>
          </a:xfrm>
          <a:prstGeom prst="rect">
            <a:avLst/>
          </a:prstGeom>
          <a:blipFill dpi="0" rotWithShape="1">
            <a:blip r:embed="rId2">
              <a:alphaModFix amt="60000"/>
            </a:blip>
            <a:srcRect/>
            <a:stretch>
              <a:fillRect/>
            </a:stretch>
          </a:blipFill>
        </p:spPr>
        <p:txBody>
          <a:bodyPr/>
          <a:lstStyle>
            <a:lvl1pPr marL="0" indent="0">
              <a:buNone/>
              <a:defRPr/>
            </a:lvl1pPr>
          </a:lstStyle>
          <a:p>
            <a:r>
              <a:rPr lang="en-US" dirty="0"/>
              <a:t> </a:t>
            </a:r>
          </a:p>
        </p:txBody>
      </p:sp>
      <p:cxnSp>
        <p:nvCxnSpPr>
          <p:cNvPr id="10" name="Straight Connector 9">
            <a:extLst>
              <a:ext uri="{FF2B5EF4-FFF2-40B4-BE49-F238E27FC236}">
                <a16:creationId xmlns:a16="http://schemas.microsoft.com/office/drawing/2014/main" id="{EDC9DC64-28F1-DE35-BA93-42BE9EDD8B26}"/>
              </a:ext>
            </a:extLst>
          </p:cNvPr>
          <p:cNvCxnSpPr>
            <a:cxnSpLocks/>
          </p:cNvCxnSpPr>
          <p:nvPr userDrawn="1"/>
        </p:nvCxnSpPr>
        <p:spPr>
          <a:xfrm>
            <a:off x="4934051"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8A3CE87-786A-4910-E740-1852BBC75C53}"/>
              </a:ext>
            </a:extLst>
          </p:cNvPr>
          <p:cNvCxnSpPr>
            <a:cxnSpLocks/>
          </p:cNvCxnSpPr>
          <p:nvPr userDrawn="1"/>
        </p:nvCxnSpPr>
        <p:spPr>
          <a:xfrm>
            <a:off x="429793"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7841622"/>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634030" y="634990"/>
            <a:ext cx="4096995" cy="1874006"/>
          </a:xfrm>
        </p:spPr>
        <p:txBody>
          <a:bodyPr anchor="t">
            <a:noAutofit/>
          </a:bodyPr>
          <a:lstStyle>
            <a:lvl1pPr>
              <a:defRPr sz="3600"/>
            </a:lvl1pPr>
          </a:lstStyle>
          <a:p>
            <a:r>
              <a:rPr lang="en-US"/>
              <a:t>Click to edit Master title style</a:t>
            </a:r>
            <a:endParaRPr lang="en-US" dirty="0"/>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r>
              <a:rPr lang="en-US" dirty="0"/>
              <a:t>SAMPLE FOOTER TEXT</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6F2E9456-38E2-B645-89F2-A4EE19009666}" type="datetime1">
              <a:rPr lang="en-US" smtClean="0"/>
              <a:t>10/10/2025</a:t>
            </a:fld>
            <a:endParaRPr lang="en-US" dirty="0"/>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smtClean="0"/>
              <a:t>‹#›</a:t>
            </a:fld>
            <a:endParaRPr lang="en-US" dirty="0"/>
          </a:p>
        </p:txBody>
      </p:sp>
      <p:cxnSp>
        <p:nvCxnSpPr>
          <p:cNvPr id="9" name="Straight Connector 8">
            <a:extLst>
              <a:ext uri="{FF2B5EF4-FFF2-40B4-BE49-F238E27FC236}">
                <a16:creationId xmlns:a16="http://schemas.microsoft.com/office/drawing/2014/main" id="{CD4A6C7F-9167-3CFF-8E30-53AE9D6BB738}"/>
              </a:ext>
            </a:extLst>
          </p:cNvPr>
          <p:cNvCxnSpPr/>
          <p:nvPr userDrawn="1"/>
        </p:nvCxnSpPr>
        <p:spPr>
          <a:xfrm>
            <a:off x="429209" y="164150"/>
            <a:ext cx="1176279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634020" y="2866804"/>
            <a:ext cx="4096987" cy="2989469"/>
          </a:xfrm>
          <a:prstGeom prst="rect">
            <a:avLst/>
          </a:prstGeo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062330" y="634989"/>
            <a:ext cx="6495633" cy="5857517"/>
          </a:xfrm>
          <a:prstGeom prst="rect">
            <a:avLst/>
          </a:prstGeom>
        </p:spPr>
        <p:txBody>
          <a:bodyPr>
            <a:normAutofit/>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a:extLst>
              <a:ext uri="{FF2B5EF4-FFF2-40B4-BE49-F238E27FC236}">
                <a16:creationId xmlns:a16="http://schemas.microsoft.com/office/drawing/2014/main" id="{A9C0A275-A2A5-8AD0-2E0F-DDE194CF88B0}"/>
              </a:ext>
            </a:extLst>
          </p:cNvPr>
          <p:cNvCxnSpPr>
            <a:cxnSpLocks/>
          </p:cNvCxnSpPr>
          <p:nvPr userDrawn="1"/>
        </p:nvCxnSpPr>
        <p:spPr>
          <a:xfrm>
            <a:off x="429793"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339119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r>
              <a:rPr lang="en-US" dirty="0"/>
              <a:t>SAMPLE FOOTER TEXT</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E0D70470-0208-0F43-B978-960D5782D9F1}" type="datetime1">
              <a:rPr lang="en-US" smtClean="0"/>
              <a:t>10/10/2025</a:t>
            </a:fld>
            <a:endParaRPr lang="en-US" dirty="0"/>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smtClean="0"/>
              <a:t>‹#›</a:t>
            </a:fld>
            <a:endParaRPr lang="en-US" dirty="0"/>
          </a:p>
        </p:txBody>
      </p:sp>
      <p:cxnSp>
        <p:nvCxnSpPr>
          <p:cNvPr id="9" name="Straight Connector 8">
            <a:extLst>
              <a:ext uri="{FF2B5EF4-FFF2-40B4-BE49-F238E27FC236}">
                <a16:creationId xmlns:a16="http://schemas.microsoft.com/office/drawing/2014/main" id="{03E95682-83E4-B8FD-0229-98470A1CACC8}"/>
              </a:ext>
            </a:extLst>
          </p:cNvPr>
          <p:cNvCxnSpPr/>
          <p:nvPr userDrawn="1"/>
        </p:nvCxnSpPr>
        <p:spPr>
          <a:xfrm>
            <a:off x="429209" y="164150"/>
            <a:ext cx="1176279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C2BD7F5-CDD3-75CC-75F0-0D3B429420E5}"/>
              </a:ext>
            </a:extLst>
          </p:cNvPr>
          <p:cNvCxnSpPr>
            <a:cxnSpLocks/>
          </p:cNvCxnSpPr>
          <p:nvPr userDrawn="1"/>
        </p:nvCxnSpPr>
        <p:spPr>
          <a:xfrm>
            <a:off x="429793"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C56D9DA0-6EE9-83EA-17DF-CC70C2448FC9}"/>
              </a:ext>
            </a:extLst>
          </p:cNvPr>
          <p:cNvSpPr>
            <a:spLocks noGrp="1"/>
          </p:cNvSpPr>
          <p:nvPr>
            <p:ph type="title"/>
          </p:nvPr>
        </p:nvSpPr>
        <p:spPr>
          <a:xfrm>
            <a:off x="612648" y="634990"/>
            <a:ext cx="3595634" cy="1762083"/>
          </a:xfrm>
        </p:spPr>
        <p:txBody>
          <a:bodyPr anchor="t">
            <a:normAutofit/>
          </a:bodyPr>
          <a:lstStyle>
            <a:lvl1pPr>
              <a:defRPr sz="3600"/>
            </a:lvl1pPr>
          </a:lstStyle>
          <a:p>
            <a:r>
              <a:rPr lang="en-US"/>
              <a:t>Click to edit Master title style</a:t>
            </a:r>
            <a:endParaRPr lang="en-US" dirty="0"/>
          </a:p>
        </p:txBody>
      </p:sp>
      <p:sp>
        <p:nvSpPr>
          <p:cNvPr id="11" name="Text Placeholder 3">
            <a:extLst>
              <a:ext uri="{FF2B5EF4-FFF2-40B4-BE49-F238E27FC236}">
                <a16:creationId xmlns:a16="http://schemas.microsoft.com/office/drawing/2014/main" id="{D578782C-4033-2DC8-D9E6-78F704FB0CD8}"/>
              </a:ext>
            </a:extLst>
          </p:cNvPr>
          <p:cNvSpPr>
            <a:spLocks noGrp="1"/>
          </p:cNvSpPr>
          <p:nvPr>
            <p:ph type="body" sz="half" idx="2"/>
          </p:nvPr>
        </p:nvSpPr>
        <p:spPr>
          <a:xfrm>
            <a:off x="612648" y="2521515"/>
            <a:ext cx="3585586" cy="3701117"/>
          </a:xfrm>
          <a:prstGeom prst="rect">
            <a:avLst/>
          </a:prstGeom>
        </p:spPr>
        <p:txBody>
          <a:bodyPr anchor="b">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Picture Placeholder 2">
            <a:extLst>
              <a:ext uri="{FF2B5EF4-FFF2-40B4-BE49-F238E27FC236}">
                <a16:creationId xmlns:a16="http://schemas.microsoft.com/office/drawing/2014/main" id="{4782C0C8-F3A4-B2F1-131D-63904B515429}"/>
              </a:ext>
            </a:extLst>
          </p:cNvPr>
          <p:cNvSpPr>
            <a:spLocks noGrp="1"/>
          </p:cNvSpPr>
          <p:nvPr>
            <p:ph type="pic" idx="1" hasCustomPrompt="1"/>
          </p:nvPr>
        </p:nvSpPr>
        <p:spPr>
          <a:xfrm>
            <a:off x="5340483" y="634990"/>
            <a:ext cx="6139637" cy="5587643"/>
          </a:xfrm>
          <a:prstGeom prst="rect">
            <a:avLst/>
          </a:prstGeom>
          <a:blipFill dpi="0" rotWithShape="1">
            <a:blip r:embed="rId2">
              <a:alphaModFix amt="60000"/>
            </a:blip>
            <a:srcRect/>
            <a:stretch>
              <a:fillRect/>
            </a:stretch>
          </a:blipFill>
        </p:spPr>
        <p:txBody>
          <a:bodyPr>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 </a:t>
            </a:r>
          </a:p>
        </p:txBody>
      </p:sp>
    </p:spTree>
    <p:extLst>
      <p:ext uri="{BB962C8B-B14F-4D97-AF65-F5344CB8AC3E}">
        <p14:creationId xmlns:p14="http://schemas.microsoft.com/office/powerpoint/2010/main" val="224055566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Conclusion">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34030" y="1373816"/>
            <a:ext cx="10906802" cy="1607128"/>
          </a:xfrm>
        </p:spPr>
        <p:txBody>
          <a:bodyPr anchor="b">
            <a:noAutofit/>
          </a:bodyPr>
          <a:lstStyle>
            <a:lvl1pPr>
              <a:defRPr sz="3600">
                <a:solidFill>
                  <a:schemeClr val="tx1"/>
                </a:solidFill>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lvl1pPr>
              <a:defRPr>
                <a:solidFill>
                  <a:schemeClr val="tx1"/>
                </a:solidFill>
              </a:defRPr>
            </a:lvl1pPr>
          </a:lstStyle>
          <a:p>
            <a:r>
              <a:rPr lang="en-US"/>
              <a:t>SAMPLE FOOTER TEXT</a:t>
            </a:r>
            <a:endParaRPr lang="en-US" dirty="0"/>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lvl1pPr>
              <a:defRPr>
                <a:solidFill>
                  <a:schemeClr val="tx1"/>
                </a:solidFill>
              </a:defRPr>
            </a:lvl1pPr>
          </a:lstStyle>
          <a:p>
            <a:fld id="{2B19637D-AC4A-CB4E-96DC-9B86DEC28BAD}" type="datetime1">
              <a:rPr lang="en-US" smtClean="0"/>
              <a:t>10/10/2025</a:t>
            </a:fld>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dirty="0"/>
          </a:p>
        </p:txBody>
      </p:sp>
      <p:cxnSp>
        <p:nvCxnSpPr>
          <p:cNvPr id="7" name="Straight Connector 6">
            <a:extLst>
              <a:ext uri="{FF2B5EF4-FFF2-40B4-BE49-F238E27FC236}">
                <a16:creationId xmlns:a16="http://schemas.microsoft.com/office/drawing/2014/main" id="{BB4F35B0-78B0-CF96-BDA9-3D1E19B0636E}"/>
              </a:ext>
            </a:extLst>
          </p:cNvPr>
          <p:cNvCxnSpPr/>
          <p:nvPr userDrawn="1"/>
        </p:nvCxnSpPr>
        <p:spPr>
          <a:xfrm>
            <a:off x="429209" y="164150"/>
            <a:ext cx="1176279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C7E1FCC9-2D1D-9C6B-8C9A-E3D0A77DBEF0}"/>
              </a:ext>
            </a:extLst>
          </p:cNvPr>
          <p:cNvSpPr>
            <a:spLocks noGrp="1"/>
          </p:cNvSpPr>
          <p:nvPr>
            <p:ph sz="quarter" idx="13" hasCustomPrompt="1"/>
          </p:nvPr>
        </p:nvSpPr>
        <p:spPr>
          <a:xfrm>
            <a:off x="633480" y="3615051"/>
            <a:ext cx="10906781" cy="2607949"/>
          </a:xfrm>
          <a:prstGeom prst="rect">
            <a:avLst/>
          </a:prstGeom>
        </p:spPr>
        <p:txBody>
          <a:bodyPr>
            <a:normAutofit/>
          </a:bodyPr>
          <a:lstStyle>
            <a:lvl1pPr marL="0" indent="0">
              <a:buNone/>
              <a:defRPr sz="1400">
                <a:solidFill>
                  <a:schemeClr val="tx1"/>
                </a:solidFill>
              </a:defRPr>
            </a:lvl1pPr>
            <a:lvl2pPr marL="228600" indent="0">
              <a:buNone/>
              <a:defRPr sz="1400">
                <a:solidFill>
                  <a:schemeClr val="tx1"/>
                </a:solidFill>
              </a:defRPr>
            </a:lvl2pPr>
            <a:lvl3pPr marL="457200" indent="0">
              <a:buNone/>
              <a:defRPr sz="1400">
                <a:solidFill>
                  <a:schemeClr val="tx1"/>
                </a:solidFill>
              </a:defRPr>
            </a:lvl3pPr>
            <a:lvl4pPr marL="685800" indent="0">
              <a:buNone/>
              <a:defRPr sz="1400">
                <a:solidFill>
                  <a:schemeClr val="tx1"/>
                </a:solidFill>
              </a:defRPr>
            </a:lvl4pPr>
            <a:lvl5pPr marL="914400" indent="0">
              <a:buNone/>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3" name="Straight Connector 2">
            <a:extLst>
              <a:ext uri="{FF2B5EF4-FFF2-40B4-BE49-F238E27FC236}">
                <a16:creationId xmlns:a16="http://schemas.microsoft.com/office/drawing/2014/main" id="{55FE6CEC-AEBC-8860-A62E-637765B0DE26}"/>
              </a:ext>
            </a:extLst>
          </p:cNvPr>
          <p:cNvCxnSpPr>
            <a:cxnSpLocks/>
          </p:cNvCxnSpPr>
          <p:nvPr userDrawn="1"/>
        </p:nvCxnSpPr>
        <p:spPr>
          <a:xfrm>
            <a:off x="429793"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5563237"/>
      </p:ext>
    </p:extLst>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clusion 2">
    <p:bg>
      <p:bgPr>
        <a:solidFill>
          <a:schemeClr val="bg2"/>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6C31587E-E768-0BED-F16B-618390A49DBC}"/>
              </a:ext>
            </a:extLst>
          </p:cNvPr>
          <p:cNvCxnSpPr/>
          <p:nvPr userDrawn="1"/>
        </p:nvCxnSpPr>
        <p:spPr>
          <a:xfrm>
            <a:off x="429209" y="164150"/>
            <a:ext cx="1176279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0B729E58-15D4-9BFF-C39F-C683CED24138}"/>
              </a:ext>
            </a:extLst>
          </p:cNvPr>
          <p:cNvSpPr>
            <a:spLocks noGrp="1"/>
          </p:cNvSpPr>
          <p:nvPr>
            <p:ph type="title"/>
          </p:nvPr>
        </p:nvSpPr>
        <p:spPr>
          <a:xfrm>
            <a:off x="612647" y="1953889"/>
            <a:ext cx="8430767" cy="1842020"/>
          </a:xfrm>
        </p:spPr>
        <p:txBody>
          <a:bodyPr anchor="b">
            <a:noAutofit/>
          </a:bodyPr>
          <a:lstStyle>
            <a:lvl1pPr>
              <a:defRPr sz="3600">
                <a:solidFill>
                  <a:schemeClr val="tx1"/>
                </a:solidFill>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lvl1pPr>
              <a:defRPr>
                <a:solidFill>
                  <a:schemeClr val="tx1"/>
                </a:solidFill>
              </a:defRPr>
            </a:lvl1pPr>
          </a:lstStyle>
          <a:p>
            <a:r>
              <a:rPr lang="en-US"/>
              <a:t>SAMPLE FOOTER TEXT</a:t>
            </a:r>
            <a:endParaRPr lang="en-US" dirty="0"/>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a:xfrm rot="16200000">
            <a:off x="-532352" y="5260879"/>
            <a:ext cx="1494475" cy="429768"/>
          </a:xfrm>
        </p:spPr>
        <p:txBody>
          <a:bodyPr/>
          <a:lstStyle>
            <a:lvl1pPr>
              <a:defRPr>
                <a:solidFill>
                  <a:schemeClr val="bg1"/>
                </a:solidFill>
              </a:defRPr>
            </a:lvl1pPr>
          </a:lstStyle>
          <a:p>
            <a:fld id="{68B0FE8A-6796-DE43-BAD7-69D8B3740AE7}" type="datetime1">
              <a:rPr lang="en-US" smtClean="0"/>
              <a:t>10/10/2025</a:t>
            </a:fld>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dirty="0"/>
          </a:p>
        </p:txBody>
      </p:sp>
      <p:cxnSp>
        <p:nvCxnSpPr>
          <p:cNvPr id="3" name="Straight Connector 2">
            <a:extLst>
              <a:ext uri="{FF2B5EF4-FFF2-40B4-BE49-F238E27FC236}">
                <a16:creationId xmlns:a16="http://schemas.microsoft.com/office/drawing/2014/main" id="{A329D384-6BDA-A5B3-C1ED-7DADE9654365}"/>
              </a:ext>
            </a:extLst>
          </p:cNvPr>
          <p:cNvCxnSpPr>
            <a:cxnSpLocks/>
          </p:cNvCxnSpPr>
          <p:nvPr userDrawn="1"/>
        </p:nvCxnSpPr>
        <p:spPr>
          <a:xfrm>
            <a:off x="429793"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Content Placeholder 6">
            <a:extLst>
              <a:ext uri="{FF2B5EF4-FFF2-40B4-BE49-F238E27FC236}">
                <a16:creationId xmlns:a16="http://schemas.microsoft.com/office/drawing/2014/main" id="{349BFD2E-FBA7-08CA-139F-3F60185F32DE}"/>
              </a:ext>
            </a:extLst>
          </p:cNvPr>
          <p:cNvSpPr>
            <a:spLocks noGrp="1"/>
          </p:cNvSpPr>
          <p:nvPr>
            <p:ph sz="quarter" idx="14" hasCustomPrompt="1"/>
          </p:nvPr>
        </p:nvSpPr>
        <p:spPr>
          <a:xfrm>
            <a:off x="612775" y="3971109"/>
            <a:ext cx="8430639" cy="2251892"/>
          </a:xfrm>
          <a:prstGeom prst="rect">
            <a:avLst/>
          </a:prstGeom>
        </p:spPr>
        <p:txBody>
          <a:bodyPr anchor="b">
            <a:noAutofit/>
          </a:bodyPr>
          <a:lstStyle>
            <a:lvl1pPr marL="0" indent="0">
              <a:buNone/>
              <a:defRPr sz="1400">
                <a:solidFill>
                  <a:schemeClr val="tx1"/>
                </a:solidFill>
              </a:defRPr>
            </a:lvl1pPr>
            <a:lvl2pPr marL="228600" indent="0">
              <a:buNone/>
              <a:defRPr sz="1400">
                <a:solidFill>
                  <a:schemeClr val="tx1"/>
                </a:solidFill>
              </a:defRPr>
            </a:lvl2pPr>
            <a:lvl3pPr marL="457200" indent="0">
              <a:buNone/>
              <a:defRPr sz="1400">
                <a:solidFill>
                  <a:schemeClr val="tx1"/>
                </a:solidFill>
              </a:defRPr>
            </a:lvl3pPr>
            <a:lvl4pPr marL="685800" indent="0">
              <a:buNone/>
              <a:defRPr sz="1400">
                <a:solidFill>
                  <a:schemeClr val="tx1"/>
                </a:solidFill>
              </a:defRPr>
            </a:lvl4pPr>
            <a:lvl5pPr marL="914400" indent="0">
              <a:buNone/>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01291783"/>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p:bg>
      <p:bgRef idx="1001">
        <a:schemeClr val="bg2"/>
      </p:bgRef>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CBFAA997-E292-EBAB-2E9D-3845D76D6263}"/>
              </a:ext>
            </a:extLst>
          </p:cNvPr>
          <p:cNvSpPr>
            <a:spLocks noGrp="1"/>
          </p:cNvSpPr>
          <p:nvPr>
            <p:ph type="ctrTitle"/>
          </p:nvPr>
        </p:nvSpPr>
        <p:spPr>
          <a:xfrm>
            <a:off x="612648" y="353804"/>
            <a:ext cx="9598152" cy="4099340"/>
          </a:xfrm>
        </p:spPr>
        <p:txBody>
          <a:bodyPr vert="horz" lIns="91440" tIns="45720" rIns="91440" bIns="45720" rtlCol="0" anchor="t">
            <a:normAutofit/>
          </a:bodyPr>
          <a:lstStyle>
            <a:lvl1pPr>
              <a:defRPr lang="en-US" sz="6000" dirty="0"/>
            </a:lvl1pPr>
          </a:lstStyle>
          <a:p>
            <a:pPr lvl="0"/>
            <a:r>
              <a:rPr lang="en-US"/>
              <a:t>Click to edit Master title style</a:t>
            </a:r>
            <a:endParaRPr lang="en-US" dirty="0"/>
          </a:p>
        </p:txBody>
      </p:sp>
      <p:sp>
        <p:nvSpPr>
          <p:cNvPr id="12" name="Subtitle 2">
            <a:extLst>
              <a:ext uri="{FF2B5EF4-FFF2-40B4-BE49-F238E27FC236}">
                <a16:creationId xmlns:a16="http://schemas.microsoft.com/office/drawing/2014/main" id="{2CE2F65D-E74D-73DE-8713-5AD69E7CEEB1}"/>
              </a:ext>
            </a:extLst>
          </p:cNvPr>
          <p:cNvSpPr>
            <a:spLocks noGrp="1"/>
          </p:cNvSpPr>
          <p:nvPr>
            <p:ph type="subTitle" idx="1"/>
          </p:nvPr>
        </p:nvSpPr>
        <p:spPr>
          <a:xfrm>
            <a:off x="612646" y="5588006"/>
            <a:ext cx="7769354" cy="634991"/>
          </a:xfrm>
          <a:prstGeom prst="rect">
            <a:avLst/>
          </a:prstGeom>
        </p:spPr>
        <p:txBody>
          <a:bodyPr vert="horz" lIns="91440" tIns="45720" rIns="91440" bIns="45720" rtlCol="0" anchor="b">
            <a:normAutofit/>
          </a:bodyPr>
          <a:lstStyle>
            <a:lvl1pPr marL="0" indent="0">
              <a:buNone/>
              <a:defRPr lang="en-US" sz="1400" dirty="0"/>
            </a:lvl1pPr>
          </a:lstStyle>
          <a:p>
            <a:pPr lvl="0"/>
            <a:r>
              <a:rPr lang="en-US"/>
              <a:t>Click to edit Master subtitle style</a:t>
            </a:r>
            <a:endParaRPr lang="en-US" dirty="0"/>
          </a:p>
        </p:txBody>
      </p:sp>
      <p:cxnSp>
        <p:nvCxnSpPr>
          <p:cNvPr id="8" name="Straight Connector 7">
            <a:extLst>
              <a:ext uri="{FF2B5EF4-FFF2-40B4-BE49-F238E27FC236}">
                <a16:creationId xmlns:a16="http://schemas.microsoft.com/office/drawing/2014/main" id="{D8D58296-262D-E3A1-3EDA-108D59ADDEB9}"/>
              </a:ext>
            </a:extLst>
          </p:cNvPr>
          <p:cNvCxnSpPr/>
          <p:nvPr userDrawn="1"/>
        </p:nvCxnSpPr>
        <p:spPr>
          <a:xfrm>
            <a:off x="429209" y="164150"/>
            <a:ext cx="1176279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dirty="0"/>
              <a:t>SAMPLE FOOTER TEXT</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BE98C5E6-9287-6A44-A9ED-68C630E53090}" type="datetime1">
              <a:rPr lang="en-US" smtClean="0"/>
              <a:t>10/10/2025</a:t>
            </a:fld>
            <a:endParaRPr lang="en-US" dirty="0"/>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dirty="0"/>
          </a:p>
        </p:txBody>
      </p:sp>
      <p:cxnSp>
        <p:nvCxnSpPr>
          <p:cNvPr id="9" name="Straight Connector 8">
            <a:extLst>
              <a:ext uri="{FF2B5EF4-FFF2-40B4-BE49-F238E27FC236}">
                <a16:creationId xmlns:a16="http://schemas.microsoft.com/office/drawing/2014/main" id="{5FC82B15-2BAA-B79D-562D-AB6EE143DF74}"/>
              </a:ext>
            </a:extLst>
          </p:cNvPr>
          <p:cNvCxnSpPr>
            <a:cxnSpLocks/>
          </p:cNvCxnSpPr>
          <p:nvPr userDrawn="1"/>
        </p:nvCxnSpPr>
        <p:spPr>
          <a:xfrm>
            <a:off x="429793"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732264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bg2">
            <a:lumMod val="90000"/>
          </a:schemeClr>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3784593-B08F-6412-D575-67F684C5A929}"/>
              </a:ext>
            </a:extLst>
          </p:cNvPr>
          <p:cNvSpPr>
            <a:spLocks noGrp="1"/>
          </p:cNvSpPr>
          <p:nvPr>
            <p:ph type="ctrTitle"/>
          </p:nvPr>
        </p:nvSpPr>
        <p:spPr>
          <a:xfrm>
            <a:off x="598578" y="2018460"/>
            <a:ext cx="9140954" cy="3236439"/>
          </a:xfrm>
        </p:spPr>
        <p:txBody>
          <a:bodyPr vert="horz" lIns="91440" tIns="45720" rIns="91440" bIns="45720" rtlCol="0" anchor="b">
            <a:noAutofit/>
          </a:bodyPr>
          <a:lstStyle>
            <a:lvl1pPr>
              <a:defRPr lang="en-US" sz="6000" dirty="0"/>
            </a:lvl1pPr>
          </a:lstStyle>
          <a:p>
            <a:pPr lvl="0"/>
            <a:r>
              <a:rPr lang="en-US"/>
              <a:t>Click to edit Master title style</a:t>
            </a:r>
            <a:endParaRPr lang="en-US" dirty="0"/>
          </a:p>
        </p:txBody>
      </p:sp>
      <p:sp>
        <p:nvSpPr>
          <p:cNvPr id="10" name="Subtitle 2">
            <a:extLst>
              <a:ext uri="{FF2B5EF4-FFF2-40B4-BE49-F238E27FC236}">
                <a16:creationId xmlns:a16="http://schemas.microsoft.com/office/drawing/2014/main" id="{4192A629-1C7A-908C-99B6-E95B0C98017A}"/>
              </a:ext>
            </a:extLst>
          </p:cNvPr>
          <p:cNvSpPr>
            <a:spLocks noGrp="1"/>
          </p:cNvSpPr>
          <p:nvPr>
            <p:ph type="subTitle" idx="1"/>
          </p:nvPr>
        </p:nvSpPr>
        <p:spPr>
          <a:xfrm>
            <a:off x="598579" y="5477529"/>
            <a:ext cx="7312153" cy="1014984"/>
          </a:xfrm>
          <a:prstGeom prst="rect">
            <a:avLst/>
          </a:prstGeom>
        </p:spPr>
        <p:txBody>
          <a:bodyPr vert="horz" lIns="91440" tIns="45720" rIns="91440" bIns="45720" rtlCol="0">
            <a:normAutofit/>
          </a:bodyPr>
          <a:lstStyle>
            <a:lvl1pPr marL="0" indent="0">
              <a:buNone/>
              <a:defRPr lang="en-US" sz="1400" dirty="0"/>
            </a:lvl1pPr>
          </a:lstStyle>
          <a:p>
            <a:pPr lvl="0"/>
            <a:r>
              <a:rPr lang="en-US"/>
              <a:t>Click to edit Master subtitle style</a:t>
            </a:r>
            <a:endParaRPr lang="en-US" dirty="0"/>
          </a:p>
        </p:txBody>
      </p:sp>
      <p:cxnSp>
        <p:nvCxnSpPr>
          <p:cNvPr id="9" name="Straight Connector 8">
            <a:extLst>
              <a:ext uri="{FF2B5EF4-FFF2-40B4-BE49-F238E27FC236}">
                <a16:creationId xmlns:a16="http://schemas.microsoft.com/office/drawing/2014/main" id="{617A912A-256D-661B-C181-034D06ED868C}"/>
              </a:ext>
            </a:extLst>
          </p:cNvPr>
          <p:cNvCxnSpPr/>
          <p:nvPr userDrawn="1"/>
        </p:nvCxnSpPr>
        <p:spPr>
          <a:xfrm>
            <a:off x="429209" y="164150"/>
            <a:ext cx="1176279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dirty="0"/>
              <a:t>SAMPLE FOOTER TEXT</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0AF22403-57C6-1844-A1CE-EC8B0C9F71DA}" type="datetime1">
              <a:rPr lang="en-US" smtClean="0"/>
              <a:t>10/10/2025</a:t>
            </a:fld>
            <a:endParaRPr lang="en-US" dirty="0"/>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dirty="0"/>
          </a:p>
        </p:txBody>
      </p:sp>
      <p:cxnSp>
        <p:nvCxnSpPr>
          <p:cNvPr id="8" name="Straight Connector 7">
            <a:extLst>
              <a:ext uri="{FF2B5EF4-FFF2-40B4-BE49-F238E27FC236}">
                <a16:creationId xmlns:a16="http://schemas.microsoft.com/office/drawing/2014/main" id="{DCC649EA-F1C7-472F-52D7-A93BB7EC19BC}"/>
              </a:ext>
            </a:extLst>
          </p:cNvPr>
          <p:cNvCxnSpPr>
            <a:cxnSpLocks/>
          </p:cNvCxnSpPr>
          <p:nvPr userDrawn="1"/>
        </p:nvCxnSpPr>
        <p:spPr>
          <a:xfrm>
            <a:off x="429793"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4508065"/>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bg2"/>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10FCED8-73AC-58D6-B68F-AAFD305C6675}"/>
              </a:ext>
            </a:extLst>
          </p:cNvPr>
          <p:cNvSpPr>
            <a:spLocks noGrp="1"/>
          </p:cNvSpPr>
          <p:nvPr>
            <p:ph type="ctrTitle"/>
          </p:nvPr>
        </p:nvSpPr>
        <p:spPr>
          <a:xfrm>
            <a:off x="1981200" y="1560442"/>
            <a:ext cx="8229600" cy="2379013"/>
          </a:xfrm>
        </p:spPr>
        <p:txBody>
          <a:bodyPr anchor="b">
            <a:normAutofit/>
          </a:bodyPr>
          <a:lstStyle>
            <a:lvl1pPr algn="ctr">
              <a:defRPr sz="6000"/>
            </a:lvl1pPr>
          </a:lstStyle>
          <a:p>
            <a:r>
              <a:rPr lang="en-US"/>
              <a:t>Click to edit Master title style</a:t>
            </a:r>
            <a:endParaRPr lang="en-US" dirty="0"/>
          </a:p>
        </p:txBody>
      </p:sp>
      <p:sp>
        <p:nvSpPr>
          <p:cNvPr id="10" name="Subtitle 2">
            <a:extLst>
              <a:ext uri="{FF2B5EF4-FFF2-40B4-BE49-F238E27FC236}">
                <a16:creationId xmlns:a16="http://schemas.microsoft.com/office/drawing/2014/main" id="{D983008E-F782-B9DD-6537-0B9EAE9279E9}"/>
              </a:ext>
            </a:extLst>
          </p:cNvPr>
          <p:cNvSpPr>
            <a:spLocks noGrp="1"/>
          </p:cNvSpPr>
          <p:nvPr>
            <p:ph type="subTitle" idx="1"/>
          </p:nvPr>
        </p:nvSpPr>
        <p:spPr>
          <a:xfrm>
            <a:off x="2301923" y="4039648"/>
            <a:ext cx="7588155" cy="1029310"/>
          </a:xfrm>
          <a:prstGeom prst="rect">
            <a:avLst/>
          </a:prstGeom>
        </p:spPr>
        <p:txBody>
          <a:bodyPr>
            <a:normAutofit/>
          </a:bodyPr>
          <a:lstStyle>
            <a:lvl1pPr marL="0" indent="0" algn="ctr">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0CFC45B0-B1A3-3E44-43D7-C15E5073EEB5}"/>
              </a:ext>
            </a:extLst>
          </p:cNvPr>
          <p:cNvCxnSpPr/>
          <p:nvPr userDrawn="1"/>
        </p:nvCxnSpPr>
        <p:spPr>
          <a:xfrm>
            <a:off x="429209" y="164150"/>
            <a:ext cx="1176279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dirty="0"/>
              <a:t>SAMPLE FOOTER TEXT</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3EF67CE4-B6BA-0C48-874C-4DFD10A9B4AF}" type="datetime1">
              <a:rPr lang="en-US" smtClean="0"/>
              <a:t>10/10/2025</a:t>
            </a:fld>
            <a:endParaRPr lang="en-US" dirty="0"/>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dirty="0"/>
          </a:p>
        </p:txBody>
      </p:sp>
      <p:cxnSp>
        <p:nvCxnSpPr>
          <p:cNvPr id="7" name="Straight Connector 6">
            <a:extLst>
              <a:ext uri="{FF2B5EF4-FFF2-40B4-BE49-F238E27FC236}">
                <a16:creationId xmlns:a16="http://schemas.microsoft.com/office/drawing/2014/main" id="{3BEA1CDC-959E-33FA-9AF1-75DB91B6A967}"/>
              </a:ext>
            </a:extLst>
          </p:cNvPr>
          <p:cNvCxnSpPr>
            <a:cxnSpLocks/>
          </p:cNvCxnSpPr>
          <p:nvPr userDrawn="1"/>
        </p:nvCxnSpPr>
        <p:spPr>
          <a:xfrm>
            <a:off x="429793"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1515911"/>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tx2"/>
        </a:soli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6A27FB5B-F1F4-96F1-0152-318F0A4000BC}"/>
              </a:ext>
            </a:extLst>
          </p:cNvPr>
          <p:cNvCxnSpPr/>
          <p:nvPr/>
        </p:nvCxnSpPr>
        <p:spPr>
          <a:xfrm>
            <a:off x="429209" y="164150"/>
            <a:ext cx="1176279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9355388B-2964-6FA6-1B0D-6858F19DB09C}"/>
              </a:ext>
            </a:extLst>
          </p:cNvPr>
          <p:cNvSpPr>
            <a:spLocks noGrp="1"/>
          </p:cNvSpPr>
          <p:nvPr>
            <p:ph type="ctrTitle" hasCustomPrompt="1"/>
          </p:nvPr>
        </p:nvSpPr>
        <p:spPr>
          <a:xfrm>
            <a:off x="612648" y="1001713"/>
            <a:ext cx="7909560" cy="5477510"/>
          </a:xfrm>
        </p:spPr>
        <p:txBody>
          <a:bodyPr vert="horz" lIns="91440" tIns="45720" rIns="91440" bIns="45720" rtlCol="0" anchor="b">
            <a:normAutofit/>
          </a:bodyPr>
          <a:lstStyle>
            <a:lvl1pPr>
              <a:defRPr lang="en-US" sz="6000" dirty="0">
                <a:solidFill>
                  <a:schemeClr val="bg1"/>
                </a:solidFill>
              </a:defRPr>
            </a:lvl1pPr>
          </a:lstStyle>
          <a:p>
            <a:pPr lvl="0"/>
            <a:r>
              <a:rPr lang="en-US" dirty="0"/>
              <a:t>Section Header</a:t>
            </a:r>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bg1"/>
                </a:solidFill>
              </a:defRPr>
            </a:lvl1pPr>
          </a:lstStyle>
          <a:p>
            <a:r>
              <a:rPr lang="en-US" dirty="0"/>
              <a:t>SAMPLE FOOTER TEXT</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bg1"/>
                </a:solidFill>
              </a:defRPr>
            </a:lvl1pPr>
          </a:lstStyle>
          <a:p>
            <a:fld id="{2E0ED0FC-24F7-C844-8E98-AE6A55D9AF57}" type="datetime1">
              <a:rPr lang="en-US" smtClean="0"/>
              <a:t>10/10/2025</a:t>
            </a:fld>
            <a:endParaRPr lang="en-US" dirty="0"/>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bg1"/>
                </a:solidFill>
              </a:defRPr>
            </a:lvl1pPr>
          </a:lstStyle>
          <a:p>
            <a:fld id="{CC057153-B650-4DEB-B370-79DDCFDCE934}" type="slidenum">
              <a:rPr lang="en-US" smtClean="0"/>
              <a:pPr/>
              <a:t>‹#›</a:t>
            </a:fld>
            <a:endParaRPr lang="en-US" dirty="0"/>
          </a:p>
        </p:txBody>
      </p:sp>
      <p:cxnSp>
        <p:nvCxnSpPr>
          <p:cNvPr id="3" name="Straight Connector 2">
            <a:extLst>
              <a:ext uri="{FF2B5EF4-FFF2-40B4-BE49-F238E27FC236}">
                <a16:creationId xmlns:a16="http://schemas.microsoft.com/office/drawing/2014/main" id="{61593392-0733-4701-8F74-B58075202E27}"/>
              </a:ext>
            </a:extLst>
          </p:cNvPr>
          <p:cNvCxnSpPr>
            <a:cxnSpLocks/>
          </p:cNvCxnSpPr>
          <p:nvPr userDrawn="1"/>
        </p:nvCxnSpPr>
        <p:spPr>
          <a:xfrm>
            <a:off x="429793" y="0"/>
            <a:ext cx="0" cy="6858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869861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634030" y="634990"/>
            <a:ext cx="10923934" cy="755659"/>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rot="16200000">
            <a:off x="-2067304" y="2231454"/>
            <a:ext cx="4564376" cy="429768"/>
          </a:xfrm>
          <a:prstGeom prst="rect">
            <a:avLst/>
          </a:prstGeom>
        </p:spPr>
        <p:txBody>
          <a:bodyPr vert="horz" lIns="91440" tIns="45720" rIns="91440" bIns="45720" rtlCol="0" anchor="ctr"/>
          <a:lstStyle>
            <a:lvl1pPr algn="r" rtl="0">
              <a:defRPr sz="800" b="0" i="0">
                <a:solidFill>
                  <a:schemeClr val="tx1"/>
                </a:solidFill>
                <a:latin typeface="+mn-lt"/>
                <a:ea typeface="Batang" panose="02030600000101010101" pitchFamily="18" charset="-127"/>
              </a:defRPr>
            </a:lvl1pPr>
          </a:lstStyle>
          <a:p>
            <a:r>
              <a:rPr lang="en-US"/>
              <a:t>SAMPLE FOOTER TEXT</a:t>
            </a:r>
            <a:endParaRPr lang="en-US" dirty="0"/>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rot="16200000">
            <a:off x="-532352" y="5260879"/>
            <a:ext cx="1494475" cy="429768"/>
          </a:xfrm>
          <a:prstGeom prst="rect">
            <a:avLst/>
          </a:prstGeom>
        </p:spPr>
        <p:txBody>
          <a:bodyPr vert="horz" lIns="91440" tIns="45720" rIns="91440" bIns="45720" rtlCol="0" anchor="ctr"/>
          <a:lstStyle>
            <a:lvl1pPr algn="l" rtl="0">
              <a:defRPr sz="800" b="0" i="0">
                <a:solidFill>
                  <a:schemeClr val="tx1"/>
                </a:solidFill>
                <a:latin typeface="+mn-lt"/>
                <a:ea typeface="Batang" panose="02030600000101010101" pitchFamily="18" charset="-127"/>
              </a:defRPr>
            </a:lvl1pPr>
          </a:lstStyle>
          <a:p>
            <a:fld id="{43E9438E-6B36-A14E-B7B5-A87CBFCBC1F9}" type="datetime1">
              <a:rPr lang="en-US" smtClean="0"/>
              <a:pPr/>
              <a:t>10/10/2025</a:t>
            </a:fld>
            <a:endParaRPr lang="en-US" dirty="0"/>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2" y="6492513"/>
            <a:ext cx="429207" cy="365125"/>
          </a:xfrm>
          <a:prstGeom prst="rect">
            <a:avLst/>
          </a:prstGeom>
        </p:spPr>
        <p:txBody>
          <a:bodyPr vert="horz" lIns="91440" tIns="45720" rIns="91440" bIns="45720" rtlCol="0" anchor="ctr"/>
          <a:lstStyle>
            <a:lvl1pPr algn="ctr" rtl="0">
              <a:defRPr sz="800" b="0" i="0">
                <a:solidFill>
                  <a:schemeClr val="tx1"/>
                </a:solidFill>
                <a:latin typeface="+mn-lt"/>
                <a:ea typeface="Batang" panose="02030600000101010101" pitchFamily="18" charset="-127"/>
              </a:defRPr>
            </a:lvl1pPr>
          </a:lstStyle>
          <a:p>
            <a:fld id="{CC057153-B650-4DEB-B370-79DDCFDCE934}" type="slidenum">
              <a:rPr lang="en-US" smtClean="0"/>
              <a:pPr/>
              <a:t>‹#›</a:t>
            </a:fld>
            <a:endParaRPr lang="en-US" dirty="0"/>
          </a:p>
        </p:txBody>
      </p:sp>
      <p:sp>
        <p:nvSpPr>
          <p:cNvPr id="9" name="Text Placeholder 2">
            <a:extLst>
              <a:ext uri="{FF2B5EF4-FFF2-40B4-BE49-F238E27FC236}">
                <a16:creationId xmlns:a16="http://schemas.microsoft.com/office/drawing/2014/main" id="{65102932-722B-3E65-A301-BE5A2490CA12}"/>
              </a:ext>
            </a:extLst>
          </p:cNvPr>
          <p:cNvSpPr>
            <a:spLocks noGrp="1"/>
          </p:cNvSpPr>
          <p:nvPr>
            <p:ph type="body" idx="1"/>
          </p:nvPr>
        </p:nvSpPr>
        <p:spPr>
          <a:xfrm>
            <a:off x="634030" y="1537958"/>
            <a:ext cx="10923934" cy="468504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673100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Lst>
  <p:hf hdr="0"/>
  <p:txStyles>
    <p:titleStyle>
      <a:lvl1pPr algn="l" defTabSz="914400" rtl="0" eaLnBrk="1" latinLnBrk="0" hangingPunct="1">
        <a:lnSpc>
          <a:spcPct val="90000"/>
        </a:lnSpc>
        <a:spcBef>
          <a:spcPct val="0"/>
        </a:spcBef>
        <a:buNone/>
        <a:defRPr sz="3600" b="0" i="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400" b="0" i="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400" b="0" i="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400" b="0" i="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b="0" i="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5" orient="horz" pos="2160">
          <p15:clr>
            <a:srgbClr val="F26B43"/>
          </p15:clr>
        </p15:guide>
        <p15:guide id="6"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8" Type="http://schemas.openxmlformats.org/officeDocument/2006/relationships/hyperlink" Target="https://www.google.com/search?sca_esv=17635d6d8e54f4f2&amp;rlz=1C1GCEA_enUS1155US1156&amp;sxsrf=AE3TifOfK3nAeW8_qGrc63JvgqsvGwPeFw%3A1760095114240&amp;q=electron+microscope&amp;sa=X&amp;ved=2ahUKEwjzm7igwZmQAxVvENAFHbKuFMcQxccNegQIYRAB&amp;mstk=AUtExfCSO-55iTZr3CJQgTZJJ20yd1R31fFr0U2QV7poVugN0ahDUx1kU9IWzDs-4FjkukPeNQgVeaANIqJkt5jNkz6By32uX64CkH7kF0SzuD0CgVo4eH3w_Qp5Vt5o_Gv8oOCWgVbmIo83ZdbrunRMYRwOS3VM8OvLw5bGkyXeOTJH4ZXuMfRTrH71FSvIgk2fyDmvH33YH9SF9ZCVAydyZaLebrRfq0jytod0zEryXAwV4HuG66b0N0lonLXpfx2olTAQD6BvkEzFQdfxfieC32DR&amp;csui=3" TargetMode="External"/><Relationship Id="rId3" Type="http://schemas.openxmlformats.org/officeDocument/2006/relationships/hyperlink" Target="https://www.google.com/search?sca_esv=17635d6d8e54f4f2&amp;rlz=1C1GCEA_enUS1155US1156&amp;sxsrf=AE3TifOfK3nAeW8_qGrc63JvgqsvGwPeFw%3A1760095114240&amp;q=iron&amp;sa=X&amp;ved=2ahUKEwjzm7igwZmQAxVvENAFHbKuFMcQxccNegUIrgEQAQ&amp;mstk=AUtExfCSO-55iTZr3CJQgTZJJ20yd1R31fFr0U2QV7poVugN0ahDUx1kU9IWzDs-4FjkukPeNQgVeaANIqJkt5jNkz6By32uX64CkH7kF0SzuD0CgVo4eH3w_Qp5Vt5o_Gv8oOCWgVbmIo83ZdbrunRMYRwOS3VM8OvLw5bGkyXeOTJH4ZXuMfRTrH71FSvIgk2fyDmvH33YH9SF9ZCVAydyZaLebrRfq0jytod0zEryXAwV4HuG66b0N0lonLXpfx2olTAQD6BvkEzFQdfxfieC32DR&amp;csui=3" TargetMode="External"/><Relationship Id="rId7" Type="http://schemas.openxmlformats.org/officeDocument/2006/relationships/hyperlink" Target="https://www.google.com/search?sca_esv=17635d6d8e54f4f2&amp;rlz=1C1GCEA_enUS1155US1156&amp;sxsrf=AE3TifOfK3nAeW8_qGrc63JvgqsvGwPeFw%3A1760095114240&amp;q=plasticity&amp;sa=X&amp;ved=2ahUKEwjzm7igwZmQAxVvENAFHbKuFMcQxccNegQIYBAD&amp;mstk=AUtExfCSO-55iTZr3CJQgTZJJ20yd1R31fFr0U2QV7poVugN0ahDUx1kU9IWzDs-4FjkukPeNQgVeaANIqJkt5jNkz6By32uX64CkH7kF0SzuD0CgVo4eH3w_Qp5Vt5o_Gv8oOCWgVbmIo83ZdbrunRMYRwOS3VM8OvLw5bGkyXeOTJH4ZXuMfRTrH71FSvIgk2fyDmvH33YH9SF9ZCVAydyZaLebrRfq0jytod0zEryXAwV4HuG66b0N0lonLXpfx2olTAQD6BvkEzFQdfxfieC32DR&amp;csui=3" TargetMode="External"/><Relationship Id="rId2" Type="http://schemas.openxmlformats.org/officeDocument/2006/relationships/image" Target="../media/image7.png"/><Relationship Id="rId1" Type="http://schemas.openxmlformats.org/officeDocument/2006/relationships/slideLayout" Target="../slideLayouts/slideLayout21.xml"/><Relationship Id="rId6" Type="http://schemas.openxmlformats.org/officeDocument/2006/relationships/hyperlink" Target="https://www.google.com/search?sca_esv=17635d6d8e54f4f2&amp;rlz=1C1GCEA_enUS1155US1156&amp;sxsrf=AE3TifOfK3nAeW8_qGrc63JvgqsvGwPeFw%3A1760095114240&amp;q=alumina&amp;sa=X&amp;ved=2ahUKEwjzm7igwZmQAxVvENAFHbKuFMcQxccNegQIYBAC&amp;mstk=AUtExfCSO-55iTZr3CJQgTZJJ20yd1R31fFr0U2QV7poVugN0ahDUx1kU9IWzDs-4FjkukPeNQgVeaANIqJkt5jNkz6By32uX64CkH7kF0SzuD0CgVo4eH3w_Qp5Vt5o_Gv8oOCWgVbmIo83ZdbrunRMYRwOS3VM8OvLw5bGkyXeOTJH4ZXuMfRTrH71FSvIgk2fyDmvH33YH9SF9ZCVAydyZaLebrRfq0jytod0zEryXAwV4HuG66b0N0lonLXpfx2olTAQD6BvkEzFQdfxfieC32DR&amp;csui=3" TargetMode="External"/><Relationship Id="rId5" Type="http://schemas.openxmlformats.org/officeDocument/2006/relationships/hyperlink" Target="https://www.google.com/search?sca_esv=17635d6d8e54f4f2&amp;rlz=1C1GCEA_enUS1155US1156&amp;sxsrf=AE3TifOfK3nAeW8_qGrc63JvgqsvGwPeFw%3A1760095114240&amp;q=silica&amp;sa=X&amp;ved=2ahUKEwjzm7igwZmQAxVvENAFHbKuFMcQxccNegQIYBAB&amp;mstk=AUtExfCSO-55iTZr3CJQgTZJJ20yd1R31fFr0U2QV7poVugN0ahDUx1kU9IWzDs-4FjkukPeNQgVeaANIqJkt5jNkz6By32uX64CkH7kF0SzuD0CgVo4eH3w_Qp5Vt5o_Gv8oOCWgVbmIo83ZdbrunRMYRwOS3VM8OvLw5bGkyXeOTJH4ZXuMfRTrH71FSvIgk2fyDmvH33YH9SF9ZCVAydyZaLebrRfq0jytod0zEryXAwV4HuG66b0N0lonLXpfx2olTAQD6BvkEzFQdfxfieC32DR&amp;csui=3" TargetMode="External"/><Relationship Id="rId4" Type="http://schemas.openxmlformats.org/officeDocument/2006/relationships/hyperlink" Target="https://www.google.com/search?sca_esv=17635d6d8e54f4f2&amp;rlz=1C1GCEA_enUS1155US1156&amp;sxsrf=AE3TifM5VC4mcToUu5NpJlPFePDXlnk0Gg:1760094309229&amp;q=feldspar&amp;sa=X&amp;ved=2ahUKEwiDnMqgvpmQAxVX38kDHbITKCwQxccNegUIzQEQAQ" TargetMode="External"/><Relationship Id="rId9" Type="http://schemas.openxmlformats.org/officeDocument/2006/relationships/image" Target="../media/image8.gif"/></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7.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21.xml"/><Relationship Id="rId4" Type="http://schemas.openxmlformats.org/officeDocument/2006/relationships/hyperlink" Target="https://web.archive.org/web/20150313123951/http:/islamicceramics.ashmolean.org/Glossary/abulqasim.ht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9DE68-6C2D-05A3-B9B9-D2416B0C86B3}"/>
              </a:ext>
            </a:extLst>
          </p:cNvPr>
          <p:cNvSpPr>
            <a:spLocks noGrp="1"/>
          </p:cNvSpPr>
          <p:nvPr>
            <p:ph type="ctrTitle"/>
          </p:nvPr>
        </p:nvSpPr>
        <p:spPr>
          <a:xfrm>
            <a:off x="612648" y="1373807"/>
            <a:ext cx="3892269" cy="3331896"/>
          </a:xfrm>
        </p:spPr>
        <p:txBody>
          <a:bodyPr anchor="t">
            <a:normAutofit/>
          </a:bodyPr>
          <a:lstStyle/>
          <a:p>
            <a:r>
              <a:rPr lang="en-US" sz="3300" dirty="0" err="1"/>
              <a:t>Fritware</a:t>
            </a:r>
            <a:r>
              <a:rPr lang="en-US" sz="3300"/>
              <a:t>: The Islamic World's Elegant Answer to Chinese Porcelain</a:t>
            </a:r>
          </a:p>
        </p:txBody>
      </p:sp>
      <p:sp>
        <p:nvSpPr>
          <p:cNvPr id="3" name="Subtitle 2">
            <a:extLst>
              <a:ext uri="{FF2B5EF4-FFF2-40B4-BE49-F238E27FC236}">
                <a16:creationId xmlns:a16="http://schemas.microsoft.com/office/drawing/2014/main" id="{441D3ECD-76B1-D003-83C6-477B71F32B6B}"/>
              </a:ext>
            </a:extLst>
          </p:cNvPr>
          <p:cNvSpPr>
            <a:spLocks noGrp="1"/>
          </p:cNvSpPr>
          <p:nvPr>
            <p:ph type="subTitle" idx="1"/>
          </p:nvPr>
        </p:nvSpPr>
        <p:spPr>
          <a:xfrm>
            <a:off x="612649" y="4811646"/>
            <a:ext cx="3174160" cy="1411356"/>
          </a:xfrm>
        </p:spPr>
        <p:txBody>
          <a:bodyPr anchor="b">
            <a:normAutofit/>
          </a:bodyPr>
          <a:lstStyle/>
          <a:p>
            <a:r>
              <a:rPr lang="en-US"/>
              <a:t>Distinctive ceramic art showcasing Islamic innovation and beauty</a:t>
            </a:r>
          </a:p>
        </p:txBody>
      </p:sp>
      <p:sp>
        <p:nvSpPr>
          <p:cNvPr id="5" name="Date Placeholder 4">
            <a:extLst>
              <a:ext uri="{FF2B5EF4-FFF2-40B4-BE49-F238E27FC236}">
                <a16:creationId xmlns:a16="http://schemas.microsoft.com/office/drawing/2014/main" id="{5E86238F-DC21-EC3C-18D9-828CA5196E81}"/>
              </a:ext>
            </a:extLst>
          </p:cNvPr>
          <p:cNvSpPr>
            <a:spLocks noGrp="1"/>
          </p:cNvSpPr>
          <p:nvPr>
            <p:ph type="dt" sz="half" idx="14"/>
          </p:nvPr>
        </p:nvSpPr>
        <p:spPr>
          <a:xfrm rot="16200000">
            <a:off x="-537354" y="5265452"/>
            <a:ext cx="1494475" cy="420624"/>
          </a:xfrm>
        </p:spPr>
        <p:txBody>
          <a:bodyPr anchor="ctr">
            <a:normAutofit/>
          </a:bodyPr>
          <a:lstStyle/>
          <a:p>
            <a:pPr>
              <a:spcAft>
                <a:spcPts val="600"/>
              </a:spcAft>
            </a:pPr>
            <a:fld id="{49B045A2-93A3-0245-952F-F70516988491}" type="datetime1">
              <a:rPr lang="en-US" smtClean="0"/>
              <a:pPr>
                <a:spcAft>
                  <a:spcPts val="600"/>
                </a:spcAft>
              </a:pPr>
              <a:t>10/10/2025</a:t>
            </a:fld>
            <a:endParaRPr lang="en-US"/>
          </a:p>
        </p:txBody>
      </p:sp>
      <p:sp>
        <p:nvSpPr>
          <p:cNvPr id="6" name="Slide Number Placeholder 5">
            <a:extLst>
              <a:ext uri="{FF2B5EF4-FFF2-40B4-BE49-F238E27FC236}">
                <a16:creationId xmlns:a16="http://schemas.microsoft.com/office/drawing/2014/main" id="{D5944A17-DB85-A341-F11F-072F45769BE5}"/>
              </a:ext>
            </a:extLst>
          </p:cNvPr>
          <p:cNvSpPr>
            <a:spLocks noGrp="1"/>
          </p:cNvSpPr>
          <p:nvPr>
            <p:ph type="sldNum" sz="quarter" idx="16"/>
          </p:nvPr>
        </p:nvSpPr>
        <p:spPr>
          <a:xfrm>
            <a:off x="-429" y="6492875"/>
            <a:ext cx="429207" cy="365125"/>
          </a:xfrm>
        </p:spPr>
        <p:txBody>
          <a:bodyPr anchor="ctr">
            <a:normAutofit/>
          </a:bodyPr>
          <a:lstStyle/>
          <a:p>
            <a:pPr>
              <a:spcAft>
                <a:spcPts val="600"/>
              </a:spcAft>
            </a:pPr>
            <a:fld id="{AEAA3239-9EA4-4A65-A281-97F994456D9F}" type="slidenum">
              <a:rPr lang="en-US" smtClean="0"/>
              <a:pPr>
                <a:spcAft>
                  <a:spcPts val="600"/>
                </a:spcAft>
              </a:pPr>
              <a:t>1</a:t>
            </a:fld>
            <a:endParaRPr lang="en-US"/>
          </a:p>
        </p:txBody>
      </p:sp>
      <p:pic>
        <p:nvPicPr>
          <p:cNvPr id="8" name="Picture Placeholder 7" descr="Islamic geometric pattern in Mosque">
            <a:extLst>
              <a:ext uri="{FF2B5EF4-FFF2-40B4-BE49-F238E27FC236}">
                <a16:creationId xmlns:a16="http://schemas.microsoft.com/office/drawing/2014/main" id="{BA1EA484-1BAD-477F-B708-AECD1BA46CC3}"/>
              </a:ext>
            </a:extLst>
          </p:cNvPr>
          <p:cNvPicPr>
            <a:picLocks noGrp="1" noChangeAspect="1"/>
          </p:cNvPicPr>
          <p:nvPr>
            <p:ph type="pic" sz="quarter" idx="13"/>
          </p:nvPr>
        </p:nvPicPr>
        <p:blipFill>
          <a:blip r:embed="rId3"/>
          <a:srcRect t="1326" b="1326"/>
          <a:stretch/>
        </p:blipFill>
        <p:spPr>
          <a:xfrm>
            <a:off x="5111673" y="0"/>
            <a:ext cx="7080228" cy="6858000"/>
          </a:xfrm>
          <a:custGeom>
            <a:avLst/>
            <a:gdLst>
              <a:gd name="connsiteX0" fmla="*/ 0 w 7195675"/>
              <a:gd name="connsiteY0" fmla="*/ 0 h 6858000"/>
              <a:gd name="connsiteX1" fmla="*/ 7195675 w 7195675"/>
              <a:gd name="connsiteY1" fmla="*/ 0 h 6858000"/>
              <a:gd name="connsiteX2" fmla="*/ 7195675 w 7195675"/>
              <a:gd name="connsiteY2" fmla="*/ 6858000 h 6858000"/>
              <a:gd name="connsiteX3" fmla="*/ 0 w 719567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195675" h="6858000">
                <a:moveTo>
                  <a:pt x="0" y="0"/>
                </a:moveTo>
                <a:lnTo>
                  <a:pt x="7195675" y="0"/>
                </a:lnTo>
                <a:lnTo>
                  <a:pt x="7195675" y="6858000"/>
                </a:lnTo>
                <a:lnTo>
                  <a:pt x="0" y="6858000"/>
                </a:lnTo>
                <a:close/>
              </a:path>
            </a:pathLst>
          </a:custGeom>
          <a:noFill/>
        </p:spPr>
      </p:pic>
    </p:spTree>
    <p:extLst>
      <p:ext uri="{BB962C8B-B14F-4D97-AF65-F5344CB8AC3E}">
        <p14:creationId xmlns:p14="http://schemas.microsoft.com/office/powerpoint/2010/main" val="3250801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37E13-EC5B-FC65-9175-B918C6CDD04B}"/>
              </a:ext>
            </a:extLst>
          </p:cNvPr>
          <p:cNvSpPr>
            <a:spLocks noGrp="1"/>
          </p:cNvSpPr>
          <p:nvPr>
            <p:ph type="ctrTitle"/>
          </p:nvPr>
        </p:nvSpPr>
        <p:spPr>
          <a:xfrm>
            <a:off x="612648" y="1001713"/>
            <a:ext cx="7909560" cy="5477510"/>
          </a:xfrm>
        </p:spPr>
        <p:txBody>
          <a:bodyPr anchor="b">
            <a:normAutofit/>
          </a:bodyPr>
          <a:lstStyle/>
          <a:p>
            <a:r>
              <a:rPr lang="en-US"/>
              <a:t>Artistic Techniques and Case Studies</a:t>
            </a:r>
          </a:p>
        </p:txBody>
      </p:sp>
      <p:sp>
        <p:nvSpPr>
          <p:cNvPr id="5" name="Date Placeholder 4">
            <a:extLst>
              <a:ext uri="{FF2B5EF4-FFF2-40B4-BE49-F238E27FC236}">
                <a16:creationId xmlns:a16="http://schemas.microsoft.com/office/drawing/2014/main" id="{7C277762-4812-3CC3-17A7-3F44E06843CF}"/>
              </a:ext>
            </a:extLst>
          </p:cNvPr>
          <p:cNvSpPr>
            <a:spLocks noGrp="1"/>
          </p:cNvSpPr>
          <p:nvPr>
            <p:ph type="dt" sz="half" idx="10"/>
          </p:nvPr>
        </p:nvSpPr>
        <p:spPr>
          <a:xfrm rot="16200000">
            <a:off x="-532352" y="5260879"/>
            <a:ext cx="1494475" cy="429768"/>
          </a:xfrm>
        </p:spPr>
        <p:txBody>
          <a:bodyPr anchor="ctr">
            <a:normAutofit/>
          </a:bodyPr>
          <a:lstStyle/>
          <a:p>
            <a:pPr>
              <a:spcAft>
                <a:spcPts val="600"/>
              </a:spcAft>
            </a:pPr>
            <a:fld id="{49B045A2-93A3-0245-952F-F70516988491}" type="datetime1">
              <a:rPr lang="en-US" smtClean="0"/>
              <a:pPr>
                <a:spcAft>
                  <a:spcPts val="600"/>
                </a:spcAft>
              </a:pPr>
              <a:t>10/10/2025</a:t>
            </a:fld>
            <a:endParaRPr lang="en-US"/>
          </a:p>
        </p:txBody>
      </p:sp>
      <p:sp>
        <p:nvSpPr>
          <p:cNvPr id="6" name="Slide Number Placeholder 5">
            <a:extLst>
              <a:ext uri="{FF2B5EF4-FFF2-40B4-BE49-F238E27FC236}">
                <a16:creationId xmlns:a16="http://schemas.microsoft.com/office/drawing/2014/main" id="{D4CCAC38-E140-09D4-0A06-B234767D88E8}"/>
              </a:ext>
            </a:extLst>
          </p:cNvPr>
          <p:cNvSpPr>
            <a:spLocks noGrp="1"/>
          </p:cNvSpPr>
          <p:nvPr>
            <p:ph type="sldNum" sz="quarter" idx="12"/>
          </p:nvPr>
        </p:nvSpPr>
        <p:spPr>
          <a:xfrm>
            <a:off x="2" y="6492513"/>
            <a:ext cx="429207" cy="365125"/>
          </a:xfrm>
        </p:spPr>
        <p:txBody>
          <a:bodyPr anchor="ctr">
            <a:normAutofit/>
          </a:bodyPr>
          <a:lstStyle/>
          <a:p>
            <a:pPr>
              <a:spcAft>
                <a:spcPts val="600"/>
              </a:spcAft>
            </a:pPr>
            <a:fld id="{AEAA3239-9EA4-4A65-A281-97F994456D9F}" type="slidenum">
              <a:rPr lang="en-US" smtClean="0"/>
              <a:pPr>
                <a:spcAft>
                  <a:spcPts val="600"/>
                </a:spcAft>
              </a:pPr>
              <a:t>10</a:t>
            </a:fld>
            <a:endParaRPr lang="en-US"/>
          </a:p>
        </p:txBody>
      </p:sp>
    </p:spTree>
    <p:extLst>
      <p:ext uri="{BB962C8B-B14F-4D97-AF65-F5344CB8AC3E}">
        <p14:creationId xmlns:p14="http://schemas.microsoft.com/office/powerpoint/2010/main" val="19811240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AA325-6E77-E2C0-E6A7-8BE06902CA7D}"/>
              </a:ext>
            </a:extLst>
          </p:cNvPr>
          <p:cNvSpPr>
            <a:spLocks noGrp="1"/>
          </p:cNvSpPr>
          <p:nvPr>
            <p:ph type="title"/>
          </p:nvPr>
        </p:nvSpPr>
        <p:spPr/>
        <p:txBody>
          <a:bodyPr/>
          <a:lstStyle/>
          <a:p>
            <a:endParaRPr lang="en-US"/>
          </a:p>
        </p:txBody>
      </p:sp>
      <p:sp>
        <p:nvSpPr>
          <p:cNvPr id="4" name="Date Placeholder 3">
            <a:extLst>
              <a:ext uri="{FF2B5EF4-FFF2-40B4-BE49-F238E27FC236}">
                <a16:creationId xmlns:a16="http://schemas.microsoft.com/office/drawing/2014/main" id="{41B955B4-5237-D15B-9389-F3BDAC7D906C}"/>
              </a:ext>
            </a:extLst>
          </p:cNvPr>
          <p:cNvSpPr>
            <a:spLocks noGrp="1"/>
          </p:cNvSpPr>
          <p:nvPr>
            <p:ph type="dt" sz="half" idx="10"/>
          </p:nvPr>
        </p:nvSpPr>
        <p:spPr/>
        <p:txBody>
          <a:bodyPr/>
          <a:lstStyle/>
          <a:p>
            <a:fld id="{8F7E9A70-5D05-F64F-A304-DFD75CCDEE2E}" type="datetime1">
              <a:rPr lang="en-US" smtClean="0"/>
              <a:t>10/10/2025</a:t>
            </a:fld>
            <a:endParaRPr lang="en-US" dirty="0"/>
          </a:p>
        </p:txBody>
      </p:sp>
      <p:sp>
        <p:nvSpPr>
          <p:cNvPr id="5" name="Slide Number Placeholder 4">
            <a:extLst>
              <a:ext uri="{FF2B5EF4-FFF2-40B4-BE49-F238E27FC236}">
                <a16:creationId xmlns:a16="http://schemas.microsoft.com/office/drawing/2014/main" id="{52E4DEDC-0CD4-586D-8C77-41A100DF554D}"/>
              </a:ext>
            </a:extLst>
          </p:cNvPr>
          <p:cNvSpPr>
            <a:spLocks noGrp="1"/>
          </p:cNvSpPr>
          <p:nvPr>
            <p:ph type="sldNum" sz="quarter" idx="12"/>
          </p:nvPr>
        </p:nvSpPr>
        <p:spPr/>
        <p:txBody>
          <a:bodyPr/>
          <a:lstStyle/>
          <a:p>
            <a:fld id="{CC057153-B650-4DEB-B370-79DDCFDCE934}" type="slidenum">
              <a:rPr lang="en-US" smtClean="0"/>
              <a:pPr/>
              <a:t>11</a:t>
            </a:fld>
            <a:endParaRPr lang="en-US" dirty="0"/>
          </a:p>
        </p:txBody>
      </p:sp>
      <p:sp>
        <p:nvSpPr>
          <p:cNvPr id="7" name="Title 1">
            <a:extLst>
              <a:ext uri="{FF2B5EF4-FFF2-40B4-BE49-F238E27FC236}">
                <a16:creationId xmlns:a16="http://schemas.microsoft.com/office/drawing/2014/main" id="{229509A5-73DF-16FC-5A64-917E9F8A18B2}"/>
              </a:ext>
            </a:extLst>
          </p:cNvPr>
          <p:cNvSpPr>
            <a:spLocks noGrp="1"/>
          </p:cNvSpPr>
          <p:nvPr>
            <p:ph sz="quarter" idx="13"/>
          </p:nvPr>
        </p:nvSpPr>
        <p:spPr>
          <a:xfrm>
            <a:off x="612775" y="652464"/>
            <a:ext cx="10972800" cy="583669"/>
          </a:xfrm>
        </p:spPr>
        <p:txBody>
          <a:bodyPr anchor="t">
            <a:normAutofit fontScale="97500" lnSpcReduction="10000"/>
          </a:bodyPr>
          <a:lstStyle/>
          <a:p>
            <a:r>
              <a:rPr lang="en-US" sz="3600" dirty="0"/>
              <a:t>Decorative Techniques</a:t>
            </a:r>
          </a:p>
        </p:txBody>
      </p:sp>
      <p:sp>
        <p:nvSpPr>
          <p:cNvPr id="8" name="TextBox 7">
            <a:extLst>
              <a:ext uri="{FF2B5EF4-FFF2-40B4-BE49-F238E27FC236}">
                <a16:creationId xmlns:a16="http://schemas.microsoft.com/office/drawing/2014/main" id="{A45F8042-2557-B337-D2DF-21BA9E80C768}"/>
              </a:ext>
            </a:extLst>
          </p:cNvPr>
          <p:cNvSpPr txBox="1"/>
          <p:nvPr/>
        </p:nvSpPr>
        <p:spPr>
          <a:xfrm>
            <a:off x="612774" y="1507146"/>
            <a:ext cx="10652633" cy="523220"/>
          </a:xfrm>
          <a:prstGeom prst="rect">
            <a:avLst/>
          </a:prstGeom>
          <a:noFill/>
        </p:spPr>
        <p:txBody>
          <a:bodyPr wrap="square">
            <a:spAutoFit/>
          </a:bodyPr>
          <a:lstStyle/>
          <a:p>
            <a:pPr marL="0" lvl="1" indent="0">
              <a:spcBef>
                <a:spcPts val="0"/>
              </a:spcBef>
              <a:buNone/>
            </a:pPr>
            <a:r>
              <a:rPr lang="en-US" sz="1400" dirty="0"/>
              <a:t>Islamic potters used intricate glazing and painting methods, producing elegant designs that became a hallmark of </a:t>
            </a:r>
            <a:r>
              <a:rPr lang="en-US" sz="1400" dirty="0" err="1"/>
              <a:t>fritware</a:t>
            </a:r>
            <a:r>
              <a:rPr lang="en-US" sz="1400" dirty="0"/>
              <a:t>. like cobalt blue underglaze, lusterware, and </a:t>
            </a:r>
            <a:r>
              <a:rPr lang="en-US" sz="1400" dirty="0" err="1"/>
              <a:t>mina'i</a:t>
            </a:r>
            <a:r>
              <a:rPr lang="en-US" sz="1400" dirty="0"/>
              <a:t> ware in </a:t>
            </a:r>
            <a:r>
              <a:rPr lang="en-US" sz="1400" dirty="0" err="1"/>
              <a:t>fritware</a:t>
            </a:r>
            <a:r>
              <a:rPr lang="en-US" sz="1400" dirty="0"/>
              <a:t> ceramics.</a:t>
            </a:r>
          </a:p>
        </p:txBody>
      </p:sp>
      <p:sp>
        <p:nvSpPr>
          <p:cNvPr id="9" name="Content Placeholder 6">
            <a:extLst>
              <a:ext uri="{FF2B5EF4-FFF2-40B4-BE49-F238E27FC236}">
                <a16:creationId xmlns:a16="http://schemas.microsoft.com/office/drawing/2014/main" id="{DBC371C8-4A3D-F780-C163-64301C929484}"/>
              </a:ext>
            </a:extLst>
          </p:cNvPr>
          <p:cNvSpPr txBox="1">
            <a:spLocks/>
          </p:cNvSpPr>
          <p:nvPr>
            <p:extLst>
              <p:ext uri="{E7BDC344-281C-4309-B0C6-D0EE65EED2A8}">
                <p202:designPr xmlns="" xmlns:p202="http://schemas.microsoft.com/office/powerpoint/2020/02/main">
                  <p202:designTagLst>
                    <p202:designTag name="ARCH:1:CLS" val="InformationBlock"/>
                    <p202:designTag name="ARCH:1:VSVAR" val="TitledTextBox"/>
                  </p202:designTagLst>
                </p202:designPr>
              </p:ext>
            </p:extLst>
          </p:nvPr>
        </p:nvSpPr>
        <p:spPr>
          <a:xfrm>
            <a:off x="612648" y="2387149"/>
            <a:ext cx="10243645" cy="4105364"/>
          </a:xfrm>
          <a:prstGeom prst="rect">
            <a:avLst/>
          </a:prstGeom>
        </p:spPr>
        <p:txBody>
          <a:bodyPr>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400" b="0" i="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400" b="0" i="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400" b="0" i="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b="0" i="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2500"/>
              </a:spcBef>
              <a:buFont typeface="Arial" panose="020B0604020202020204" pitchFamily="34" charset="0"/>
              <a:buNone/>
            </a:pPr>
            <a:r>
              <a:rPr lang="en-US" b="1" dirty="0"/>
              <a:t>Cobalt Blue Underglaze</a:t>
            </a:r>
          </a:p>
          <a:p>
            <a:pPr marL="0" lvl="1" indent="0">
              <a:buFont typeface="Arial" panose="020B0604020202020204" pitchFamily="34" charset="0"/>
              <a:buNone/>
            </a:pPr>
            <a:r>
              <a:rPr lang="en-US" dirty="0"/>
              <a:t>This technique features intricate blue designs painted beneath a transparent glaze, inspired by Chinese porcelain. Or Chinese were inspired by the middle east?</a:t>
            </a:r>
          </a:p>
          <a:p>
            <a:pPr marL="0" indent="0">
              <a:spcBef>
                <a:spcPts val="2500"/>
              </a:spcBef>
              <a:buFont typeface="Arial" panose="020B0604020202020204" pitchFamily="34" charset="0"/>
              <a:buNone/>
            </a:pPr>
            <a:r>
              <a:rPr lang="en-US" b="1" dirty="0"/>
              <a:t>Lusterware Metallic Sheen</a:t>
            </a:r>
          </a:p>
          <a:p>
            <a:pPr marL="0" lvl="1" indent="0">
              <a:buFont typeface="Arial" panose="020B0604020202020204" pitchFamily="34" charset="0"/>
              <a:buNone/>
            </a:pPr>
            <a:r>
              <a:rPr lang="en-US" dirty="0"/>
              <a:t>Lusterware creates a metallic sheen by applying metal oxides and a second firing in a reduction kiln. First used 9</a:t>
            </a:r>
            <a:r>
              <a:rPr lang="en-US" baseline="30000" dirty="0"/>
              <a:t>th</a:t>
            </a:r>
            <a:r>
              <a:rPr lang="en-US" dirty="0"/>
              <a:t> century Iraq</a:t>
            </a:r>
          </a:p>
          <a:p>
            <a:pPr marL="0" lvl="1" indent="0">
              <a:buFont typeface="Arial" panose="020B0604020202020204" pitchFamily="34" charset="0"/>
              <a:buNone/>
            </a:pPr>
            <a:endParaRPr lang="en-US" b="1" dirty="0"/>
          </a:p>
          <a:p>
            <a:pPr marL="0" lvl="1" indent="0">
              <a:buFont typeface="Arial" panose="020B0604020202020204" pitchFamily="34" charset="0"/>
              <a:buNone/>
            </a:pPr>
            <a:r>
              <a:rPr lang="en-US" b="1" dirty="0" err="1"/>
              <a:t>Mina’i</a:t>
            </a:r>
            <a:r>
              <a:rPr lang="en-US" b="1" dirty="0"/>
              <a:t> Polychrome Painting</a:t>
            </a:r>
          </a:p>
          <a:p>
            <a:pPr marL="0" lvl="1" indent="0">
              <a:buFont typeface="Arial" panose="020B0604020202020204" pitchFamily="34" charset="0"/>
              <a:buNone/>
            </a:pPr>
            <a:r>
              <a:rPr lang="en-US" dirty="0" err="1"/>
              <a:t>Mina’i</a:t>
            </a:r>
            <a:r>
              <a:rPr lang="en-US" dirty="0"/>
              <a:t> ware uses colorful overglaze enamel painting often depicting narrative scenes with human and animal figures.</a:t>
            </a:r>
          </a:p>
        </p:txBody>
      </p:sp>
    </p:spTree>
    <p:extLst>
      <p:ext uri="{BB962C8B-B14F-4D97-AF65-F5344CB8AC3E}">
        <p14:creationId xmlns:p14="http://schemas.microsoft.com/office/powerpoint/2010/main" val="3014882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a:extLst>
              <a:ext uri="{FF2B5EF4-FFF2-40B4-BE49-F238E27FC236}">
                <a16:creationId xmlns:a16="http://schemas.microsoft.com/office/drawing/2014/main" id="{BE3720CA-4205-49DC-CF80-7FE1B8F49D5F}"/>
              </a:ext>
            </a:extLst>
          </p:cNvPr>
          <p:cNvPicPr>
            <a:picLocks noGrp="1" noChangeAspect="1"/>
          </p:cNvPicPr>
          <p:nvPr>
            <p:ph idx="1"/>
          </p:nvPr>
        </p:nvPicPr>
        <p:blipFill>
          <a:blip r:embed="rId2"/>
          <a:stretch>
            <a:fillRect/>
          </a:stretch>
        </p:blipFill>
        <p:spPr>
          <a:xfrm>
            <a:off x="2488850" y="976843"/>
            <a:ext cx="8019731" cy="5754158"/>
          </a:xfrm>
          <a:noFill/>
        </p:spPr>
      </p:pic>
      <p:sp>
        <p:nvSpPr>
          <p:cNvPr id="4" name="Date Placeholder 3" hidden="1">
            <a:extLst>
              <a:ext uri="{FF2B5EF4-FFF2-40B4-BE49-F238E27FC236}">
                <a16:creationId xmlns:a16="http://schemas.microsoft.com/office/drawing/2014/main" id="{D4AA6718-5747-BA86-1A9C-99509EF9D787}"/>
              </a:ext>
            </a:extLst>
          </p:cNvPr>
          <p:cNvSpPr>
            <a:spLocks noGrp="1"/>
          </p:cNvSpPr>
          <p:nvPr>
            <p:ph type="dt" sz="half" idx="10"/>
          </p:nvPr>
        </p:nvSpPr>
        <p:spPr>
          <a:xfrm rot="16200000">
            <a:off x="-532352" y="5260879"/>
            <a:ext cx="1494475" cy="429768"/>
          </a:xfrm>
        </p:spPr>
        <p:txBody>
          <a:bodyPr anchor="ctr">
            <a:normAutofit/>
          </a:bodyPr>
          <a:lstStyle/>
          <a:p>
            <a:pPr>
              <a:spcAft>
                <a:spcPts val="600"/>
              </a:spcAft>
            </a:pPr>
            <a:fld id="{18FB12C4-D228-0548-ADB4-1A4C8851F4D3}" type="datetime1">
              <a:rPr lang="en-US" smtClean="0"/>
              <a:pPr>
                <a:spcAft>
                  <a:spcPts val="600"/>
                </a:spcAft>
              </a:pPr>
              <a:t>10/10/2025</a:t>
            </a:fld>
            <a:endParaRPr lang="en-US" dirty="0"/>
          </a:p>
        </p:txBody>
      </p:sp>
      <p:sp>
        <p:nvSpPr>
          <p:cNvPr id="5" name="Slide Number Placeholder 4" hidden="1">
            <a:extLst>
              <a:ext uri="{FF2B5EF4-FFF2-40B4-BE49-F238E27FC236}">
                <a16:creationId xmlns:a16="http://schemas.microsoft.com/office/drawing/2014/main" id="{0D4078A4-4157-2B49-9F8A-B1BB04B4B377}"/>
              </a:ext>
            </a:extLst>
          </p:cNvPr>
          <p:cNvSpPr>
            <a:spLocks noGrp="1"/>
          </p:cNvSpPr>
          <p:nvPr>
            <p:ph type="sldNum" sz="quarter" idx="12"/>
          </p:nvPr>
        </p:nvSpPr>
        <p:spPr>
          <a:xfrm>
            <a:off x="2" y="6492513"/>
            <a:ext cx="429207" cy="365125"/>
          </a:xfrm>
        </p:spPr>
        <p:txBody>
          <a:bodyPr anchor="ctr">
            <a:normAutofit/>
          </a:bodyPr>
          <a:lstStyle/>
          <a:p>
            <a:pPr>
              <a:spcAft>
                <a:spcPts val="600"/>
              </a:spcAft>
            </a:pPr>
            <a:fld id="{CC057153-B650-4DEB-B370-79DDCFDCE934}" type="slidenum">
              <a:rPr lang="en-US" smtClean="0"/>
              <a:pPr>
                <a:spcAft>
                  <a:spcPts val="600"/>
                </a:spcAft>
              </a:pPr>
              <a:t>12</a:t>
            </a:fld>
            <a:endParaRPr lang="en-US" dirty="0"/>
          </a:p>
        </p:txBody>
      </p:sp>
      <p:sp>
        <p:nvSpPr>
          <p:cNvPr id="6" name="TextBox 5">
            <a:extLst>
              <a:ext uri="{FF2B5EF4-FFF2-40B4-BE49-F238E27FC236}">
                <a16:creationId xmlns:a16="http://schemas.microsoft.com/office/drawing/2014/main" id="{537C4B59-76D8-9DA3-16EA-A5CC44F6289F}"/>
              </a:ext>
            </a:extLst>
          </p:cNvPr>
          <p:cNvSpPr txBox="1"/>
          <p:nvPr/>
        </p:nvSpPr>
        <p:spPr>
          <a:xfrm>
            <a:off x="622849" y="330512"/>
            <a:ext cx="8673549" cy="646331"/>
          </a:xfrm>
          <a:prstGeom prst="rect">
            <a:avLst/>
          </a:prstGeom>
          <a:noFill/>
        </p:spPr>
        <p:txBody>
          <a:bodyPr wrap="square">
            <a:spAutoFit/>
          </a:bodyPr>
          <a:lstStyle/>
          <a:p>
            <a:pPr marL="0" indent="0">
              <a:spcBef>
                <a:spcPts val="2500"/>
              </a:spcBef>
              <a:buFont typeface="Arial" panose="020B0604020202020204" pitchFamily="34" charset="0"/>
              <a:buNone/>
            </a:pPr>
            <a:r>
              <a:rPr lang="en-US" sz="3600" dirty="0">
                <a:latin typeface="+mj-lt"/>
              </a:rPr>
              <a:t>COBALT BLUE UNDERGLAZING</a:t>
            </a:r>
          </a:p>
        </p:txBody>
      </p:sp>
    </p:spTree>
    <p:extLst>
      <p:ext uri="{BB962C8B-B14F-4D97-AF65-F5344CB8AC3E}">
        <p14:creationId xmlns:p14="http://schemas.microsoft.com/office/powerpoint/2010/main" val="28326753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9C46D93-8BEC-1F03-D46F-5F983419E7EA}"/>
              </a:ext>
            </a:extLst>
          </p:cNvPr>
          <p:cNvSpPr>
            <a:spLocks noGrp="1"/>
          </p:cNvSpPr>
          <p:nvPr>
            <p:ph type="dt" sz="half" idx="10"/>
          </p:nvPr>
        </p:nvSpPr>
        <p:spPr/>
        <p:txBody>
          <a:bodyPr/>
          <a:lstStyle/>
          <a:p>
            <a:fld id="{553ED406-9BBB-8243-8F57-F2904DFCFBBC}" type="datetime1">
              <a:rPr lang="en-US" smtClean="0"/>
              <a:t>10/10/2025</a:t>
            </a:fld>
            <a:endParaRPr lang="en-US" dirty="0"/>
          </a:p>
        </p:txBody>
      </p:sp>
      <p:sp>
        <p:nvSpPr>
          <p:cNvPr id="5" name="Slide Number Placeholder 4">
            <a:extLst>
              <a:ext uri="{FF2B5EF4-FFF2-40B4-BE49-F238E27FC236}">
                <a16:creationId xmlns:a16="http://schemas.microsoft.com/office/drawing/2014/main" id="{781111FD-5771-A8DD-3C9B-07E897ECFC5F}"/>
              </a:ext>
            </a:extLst>
          </p:cNvPr>
          <p:cNvSpPr>
            <a:spLocks noGrp="1"/>
          </p:cNvSpPr>
          <p:nvPr>
            <p:ph type="sldNum" sz="quarter" idx="12"/>
          </p:nvPr>
        </p:nvSpPr>
        <p:spPr/>
        <p:txBody>
          <a:bodyPr/>
          <a:lstStyle/>
          <a:p>
            <a:fld id="{CC057153-B650-4DEB-B370-79DDCFDCE934}" type="slidenum">
              <a:rPr lang="en-US" smtClean="0"/>
              <a:t>13</a:t>
            </a:fld>
            <a:endParaRPr lang="en-US" dirty="0"/>
          </a:p>
        </p:txBody>
      </p:sp>
      <p:pic>
        <p:nvPicPr>
          <p:cNvPr id="3074" name="Picture 2">
            <a:extLst>
              <a:ext uri="{FF2B5EF4-FFF2-40B4-BE49-F238E27FC236}">
                <a16:creationId xmlns:a16="http://schemas.microsoft.com/office/drawing/2014/main" id="{A985F966-7C75-8560-5332-81461CDFE5A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29209" y="576593"/>
            <a:ext cx="5712005" cy="410104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11173589-64E2-2641-C95F-1561707C29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1214" y="576592"/>
            <a:ext cx="5787977" cy="410104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DFB67AE-7ECE-237E-B3D5-02A8D00287FA}"/>
              </a:ext>
            </a:extLst>
          </p:cNvPr>
          <p:cNvSpPr txBox="1"/>
          <p:nvPr/>
        </p:nvSpPr>
        <p:spPr>
          <a:xfrm>
            <a:off x="592668" y="5299671"/>
            <a:ext cx="11127790" cy="923330"/>
          </a:xfrm>
          <a:prstGeom prst="rect">
            <a:avLst/>
          </a:prstGeom>
          <a:noFill/>
        </p:spPr>
        <p:txBody>
          <a:bodyPr wrap="square">
            <a:spAutoFit/>
          </a:bodyPr>
          <a:lstStyle/>
          <a:p>
            <a:r>
              <a:rPr lang="en-US" b="1" i="0" dirty="0">
                <a:effectLst/>
              </a:rPr>
              <a:t>Left image</a:t>
            </a:r>
            <a:r>
              <a:rPr lang="en-US" b="0" i="0" dirty="0">
                <a:effectLst/>
              </a:rPr>
              <a:t>: Ming plate with grape design, 15th century, </a:t>
            </a:r>
            <a:r>
              <a:rPr lang="en-US" b="0" i="0" u="none" strike="noStrike" dirty="0">
                <a:effectLst/>
              </a:rPr>
              <a:t>Jingdezhen</a:t>
            </a:r>
            <a:r>
              <a:rPr lang="en-US" b="0" i="0" dirty="0">
                <a:effectLst/>
              </a:rPr>
              <a:t> kilns, </a:t>
            </a:r>
            <a:r>
              <a:rPr lang="en-US" b="0" i="0" u="none" strike="noStrike" dirty="0">
                <a:effectLst/>
              </a:rPr>
              <a:t>Jiangxi</a:t>
            </a:r>
            <a:r>
              <a:rPr lang="en-US" b="0" i="0" dirty="0">
                <a:effectLst/>
              </a:rPr>
              <a:t>. </a:t>
            </a:r>
            <a:r>
              <a:rPr lang="en-US" b="0" i="0" u="none" strike="noStrike" dirty="0">
                <a:effectLst/>
              </a:rPr>
              <a:t>British Museum</a:t>
            </a:r>
            <a:r>
              <a:rPr lang="en-US" b="0" i="0" dirty="0">
                <a:effectLst/>
              </a:rPr>
              <a:t>.</a:t>
            </a:r>
            <a:br>
              <a:rPr lang="en-US" dirty="0"/>
            </a:br>
            <a:r>
              <a:rPr lang="en-US" b="1" i="0" dirty="0">
                <a:effectLst/>
              </a:rPr>
              <a:t>Right image</a:t>
            </a:r>
            <a:r>
              <a:rPr lang="en-US" b="0" i="0" dirty="0">
                <a:effectLst/>
              </a:rPr>
              <a:t>: Stone-paste dish with grape design, and "</a:t>
            </a:r>
            <a:r>
              <a:rPr lang="en-US" b="0" i="0" u="none" strike="noStrike" dirty="0">
                <a:effectLst/>
              </a:rPr>
              <a:t>dollar pattern</a:t>
            </a:r>
            <a:r>
              <a:rPr lang="en-US" b="0" i="0" dirty="0">
                <a:effectLst/>
              </a:rPr>
              <a:t>" border, </a:t>
            </a:r>
            <a:r>
              <a:rPr lang="en-US" b="0" i="0" u="none" strike="noStrike" dirty="0" err="1">
                <a:effectLst/>
              </a:rPr>
              <a:t>Iznik</a:t>
            </a:r>
            <a:r>
              <a:rPr lang="en-US" b="0" i="0" dirty="0">
                <a:effectLst/>
              </a:rPr>
              <a:t>, </a:t>
            </a:r>
            <a:r>
              <a:rPr lang="en-US" dirty="0"/>
              <a:t>Turkey</a:t>
            </a:r>
            <a:r>
              <a:rPr lang="en-US" b="0" i="0" dirty="0">
                <a:effectLst/>
              </a:rPr>
              <a:t>, 1550–70. </a:t>
            </a:r>
            <a:r>
              <a:rPr lang="en-US" b="0" i="0" u="none" strike="noStrike" dirty="0">
                <a:effectLst/>
              </a:rPr>
              <a:t>British Museum</a:t>
            </a:r>
            <a:r>
              <a:rPr lang="en-US" b="0" i="0" dirty="0">
                <a:effectLst/>
              </a:rPr>
              <a:t>.</a:t>
            </a:r>
            <a:endParaRPr lang="en-US" dirty="0"/>
          </a:p>
        </p:txBody>
      </p:sp>
    </p:spTree>
    <p:extLst>
      <p:ext uri="{BB962C8B-B14F-4D97-AF65-F5344CB8AC3E}">
        <p14:creationId xmlns:p14="http://schemas.microsoft.com/office/powerpoint/2010/main" val="35886748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C6020-BC2B-6272-B839-7DFCD44B8E99}"/>
              </a:ext>
            </a:extLst>
          </p:cNvPr>
          <p:cNvSpPr>
            <a:spLocks noGrp="1"/>
          </p:cNvSpPr>
          <p:nvPr>
            <p:ph type="title"/>
          </p:nvPr>
        </p:nvSpPr>
        <p:spPr>
          <a:xfrm>
            <a:off x="612645" y="365487"/>
            <a:ext cx="11323505" cy="625113"/>
          </a:xfrm>
        </p:spPr>
        <p:txBody>
          <a:bodyPr/>
          <a:lstStyle/>
          <a:p>
            <a:r>
              <a:rPr lang="en-US" dirty="0"/>
              <a:t>Lusterware</a:t>
            </a:r>
          </a:p>
        </p:txBody>
      </p:sp>
      <p:sp>
        <p:nvSpPr>
          <p:cNvPr id="4" name="Date Placeholder 3">
            <a:extLst>
              <a:ext uri="{FF2B5EF4-FFF2-40B4-BE49-F238E27FC236}">
                <a16:creationId xmlns:a16="http://schemas.microsoft.com/office/drawing/2014/main" id="{7157CD2D-D9ED-4649-E36F-330BDB4FCBBA}"/>
              </a:ext>
            </a:extLst>
          </p:cNvPr>
          <p:cNvSpPr>
            <a:spLocks noGrp="1"/>
          </p:cNvSpPr>
          <p:nvPr>
            <p:ph type="dt" sz="half" idx="10"/>
          </p:nvPr>
        </p:nvSpPr>
        <p:spPr/>
        <p:txBody>
          <a:bodyPr/>
          <a:lstStyle/>
          <a:p>
            <a:fld id="{553ED406-9BBB-8243-8F57-F2904DFCFBBC}" type="datetime1">
              <a:rPr lang="en-US" smtClean="0"/>
              <a:t>10/10/2025</a:t>
            </a:fld>
            <a:endParaRPr lang="en-US" dirty="0"/>
          </a:p>
        </p:txBody>
      </p:sp>
      <p:sp>
        <p:nvSpPr>
          <p:cNvPr id="5" name="Slide Number Placeholder 4">
            <a:extLst>
              <a:ext uri="{FF2B5EF4-FFF2-40B4-BE49-F238E27FC236}">
                <a16:creationId xmlns:a16="http://schemas.microsoft.com/office/drawing/2014/main" id="{146EC4AA-4822-BE8B-16FD-9421EF08AEE5}"/>
              </a:ext>
            </a:extLst>
          </p:cNvPr>
          <p:cNvSpPr>
            <a:spLocks noGrp="1"/>
          </p:cNvSpPr>
          <p:nvPr>
            <p:ph type="sldNum" sz="quarter" idx="12"/>
          </p:nvPr>
        </p:nvSpPr>
        <p:spPr/>
        <p:txBody>
          <a:bodyPr/>
          <a:lstStyle/>
          <a:p>
            <a:fld id="{CC057153-B650-4DEB-B370-79DDCFDCE934}" type="slidenum">
              <a:rPr lang="en-US" smtClean="0"/>
              <a:t>14</a:t>
            </a:fld>
            <a:endParaRPr lang="en-US" dirty="0"/>
          </a:p>
        </p:txBody>
      </p:sp>
      <p:pic>
        <p:nvPicPr>
          <p:cNvPr id="8" name="Content Placeholder 7">
            <a:extLst>
              <a:ext uri="{FF2B5EF4-FFF2-40B4-BE49-F238E27FC236}">
                <a16:creationId xmlns:a16="http://schemas.microsoft.com/office/drawing/2014/main" id="{F09D0152-CB59-1CC3-336E-64C38541B312}"/>
              </a:ext>
            </a:extLst>
          </p:cNvPr>
          <p:cNvPicPr>
            <a:picLocks noGrp="1" noChangeAspect="1"/>
          </p:cNvPicPr>
          <p:nvPr>
            <p:ph idx="1"/>
          </p:nvPr>
        </p:nvPicPr>
        <p:blipFill>
          <a:blip r:embed="rId2"/>
          <a:stretch>
            <a:fillRect/>
          </a:stretch>
        </p:blipFill>
        <p:spPr>
          <a:xfrm>
            <a:off x="678113" y="990600"/>
            <a:ext cx="5215111" cy="4920888"/>
          </a:xfrm>
        </p:spPr>
      </p:pic>
      <p:sp>
        <p:nvSpPr>
          <p:cNvPr id="13" name="TextBox 12">
            <a:extLst>
              <a:ext uri="{FF2B5EF4-FFF2-40B4-BE49-F238E27FC236}">
                <a16:creationId xmlns:a16="http://schemas.microsoft.com/office/drawing/2014/main" id="{46AAB894-19F3-ECDA-8777-34116AC11FD9}"/>
              </a:ext>
            </a:extLst>
          </p:cNvPr>
          <p:cNvSpPr txBox="1"/>
          <p:nvPr/>
        </p:nvSpPr>
        <p:spPr>
          <a:xfrm>
            <a:off x="678113" y="6038335"/>
            <a:ext cx="3959158" cy="369332"/>
          </a:xfrm>
          <a:prstGeom prst="rect">
            <a:avLst/>
          </a:prstGeom>
          <a:noFill/>
        </p:spPr>
        <p:txBody>
          <a:bodyPr wrap="square" rtlCol="0">
            <a:spAutoFit/>
          </a:bodyPr>
          <a:lstStyle/>
          <a:p>
            <a:r>
              <a:rPr lang="en-US" b="0" i="0" dirty="0">
                <a:solidFill>
                  <a:srgbClr val="383938"/>
                </a:solidFill>
                <a:effectLst/>
                <a:latin typeface="Helvetica" panose="020B0604020202020204" pitchFamily="34" charset="0"/>
              </a:rPr>
              <a:t>Iraq 10th century (</a:t>
            </a:r>
            <a:r>
              <a:rPr lang="en-US" b="0" i="0" dirty="0" err="1">
                <a:solidFill>
                  <a:srgbClr val="383938"/>
                </a:solidFill>
                <a:effectLst/>
                <a:latin typeface="Helvetica" panose="020B0604020202020204" pitchFamily="34" charset="0"/>
              </a:rPr>
              <a:t>Ashmoleon</a:t>
            </a:r>
            <a:r>
              <a:rPr lang="en-US" b="0" i="0" dirty="0">
                <a:solidFill>
                  <a:srgbClr val="383938"/>
                </a:solidFill>
                <a:effectLst/>
                <a:latin typeface="Helvetica" panose="020B0604020202020204" pitchFamily="34" charset="0"/>
              </a:rPr>
              <a:t>)</a:t>
            </a:r>
            <a:endParaRPr lang="en-US" dirty="0"/>
          </a:p>
        </p:txBody>
      </p:sp>
      <p:pic>
        <p:nvPicPr>
          <p:cNvPr id="15" name="Picture 14">
            <a:extLst>
              <a:ext uri="{FF2B5EF4-FFF2-40B4-BE49-F238E27FC236}">
                <a16:creationId xmlns:a16="http://schemas.microsoft.com/office/drawing/2014/main" id="{680812D6-11B2-68DA-45B4-20BAE6286AB6}"/>
              </a:ext>
            </a:extLst>
          </p:cNvPr>
          <p:cNvPicPr>
            <a:picLocks noChangeAspect="1"/>
          </p:cNvPicPr>
          <p:nvPr/>
        </p:nvPicPr>
        <p:blipFill>
          <a:blip r:embed="rId3"/>
          <a:stretch>
            <a:fillRect/>
          </a:stretch>
        </p:blipFill>
        <p:spPr>
          <a:xfrm>
            <a:off x="6216712" y="990600"/>
            <a:ext cx="4987297" cy="4920888"/>
          </a:xfrm>
          <a:prstGeom prst="rect">
            <a:avLst/>
          </a:prstGeom>
        </p:spPr>
      </p:pic>
      <p:sp>
        <p:nvSpPr>
          <p:cNvPr id="16" name="TextBox 15">
            <a:extLst>
              <a:ext uri="{FF2B5EF4-FFF2-40B4-BE49-F238E27FC236}">
                <a16:creationId xmlns:a16="http://schemas.microsoft.com/office/drawing/2014/main" id="{C90D4A43-54EE-931E-1F7B-742F9C574504}"/>
              </a:ext>
            </a:extLst>
          </p:cNvPr>
          <p:cNvSpPr txBox="1"/>
          <p:nvPr/>
        </p:nvSpPr>
        <p:spPr>
          <a:xfrm>
            <a:off x="7295985" y="6038335"/>
            <a:ext cx="3380481" cy="369332"/>
          </a:xfrm>
          <a:prstGeom prst="rect">
            <a:avLst/>
          </a:prstGeom>
          <a:noFill/>
        </p:spPr>
        <p:txBody>
          <a:bodyPr wrap="square" rtlCol="0">
            <a:spAutoFit/>
          </a:bodyPr>
          <a:lstStyle/>
          <a:p>
            <a:r>
              <a:rPr lang="en-US" dirty="0"/>
              <a:t>Iran 12</a:t>
            </a:r>
            <a:r>
              <a:rPr lang="en-US" baseline="30000" dirty="0"/>
              <a:t>th</a:t>
            </a:r>
            <a:r>
              <a:rPr lang="en-US" dirty="0"/>
              <a:t> Century (Met)</a:t>
            </a:r>
          </a:p>
        </p:txBody>
      </p:sp>
    </p:spTree>
    <p:extLst>
      <p:ext uri="{BB962C8B-B14F-4D97-AF65-F5344CB8AC3E}">
        <p14:creationId xmlns:p14="http://schemas.microsoft.com/office/powerpoint/2010/main" val="20734917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901F0-DF17-C052-23BF-4CEBBE326E99}"/>
              </a:ext>
            </a:extLst>
          </p:cNvPr>
          <p:cNvSpPr>
            <a:spLocks noGrp="1"/>
          </p:cNvSpPr>
          <p:nvPr>
            <p:ph type="title"/>
          </p:nvPr>
        </p:nvSpPr>
        <p:spPr/>
        <p:txBody>
          <a:bodyPr/>
          <a:lstStyle/>
          <a:p>
            <a:r>
              <a:rPr lang="en-US" dirty="0" err="1"/>
              <a:t>Mina’i</a:t>
            </a:r>
            <a:r>
              <a:rPr lang="en-US" dirty="0"/>
              <a:t> Polychrome</a:t>
            </a:r>
          </a:p>
        </p:txBody>
      </p:sp>
      <p:sp>
        <p:nvSpPr>
          <p:cNvPr id="4" name="Date Placeholder 3">
            <a:extLst>
              <a:ext uri="{FF2B5EF4-FFF2-40B4-BE49-F238E27FC236}">
                <a16:creationId xmlns:a16="http://schemas.microsoft.com/office/drawing/2014/main" id="{F7808B96-5406-67D1-3DE9-644B275E3B5F}"/>
              </a:ext>
            </a:extLst>
          </p:cNvPr>
          <p:cNvSpPr>
            <a:spLocks noGrp="1"/>
          </p:cNvSpPr>
          <p:nvPr>
            <p:ph type="dt" sz="half" idx="10"/>
          </p:nvPr>
        </p:nvSpPr>
        <p:spPr/>
        <p:txBody>
          <a:bodyPr/>
          <a:lstStyle/>
          <a:p>
            <a:fld id="{553ED406-9BBB-8243-8F57-F2904DFCFBBC}" type="datetime1">
              <a:rPr lang="en-US" smtClean="0"/>
              <a:t>10/10/2025</a:t>
            </a:fld>
            <a:endParaRPr lang="en-US" dirty="0"/>
          </a:p>
        </p:txBody>
      </p:sp>
      <p:sp>
        <p:nvSpPr>
          <p:cNvPr id="5" name="Slide Number Placeholder 4">
            <a:extLst>
              <a:ext uri="{FF2B5EF4-FFF2-40B4-BE49-F238E27FC236}">
                <a16:creationId xmlns:a16="http://schemas.microsoft.com/office/drawing/2014/main" id="{269E243A-ED5F-E074-6380-EE643644D413}"/>
              </a:ext>
            </a:extLst>
          </p:cNvPr>
          <p:cNvSpPr>
            <a:spLocks noGrp="1"/>
          </p:cNvSpPr>
          <p:nvPr>
            <p:ph type="sldNum" sz="quarter" idx="12"/>
          </p:nvPr>
        </p:nvSpPr>
        <p:spPr/>
        <p:txBody>
          <a:bodyPr/>
          <a:lstStyle/>
          <a:p>
            <a:fld id="{CC057153-B650-4DEB-B370-79DDCFDCE934}" type="slidenum">
              <a:rPr lang="en-US" smtClean="0"/>
              <a:t>15</a:t>
            </a:fld>
            <a:endParaRPr lang="en-US" dirty="0"/>
          </a:p>
        </p:txBody>
      </p:sp>
      <p:pic>
        <p:nvPicPr>
          <p:cNvPr id="2050" name="Picture 2" descr="Bahram Gur and Azada, Stonepaste; polychrome inglaze and overglaze painted on opaque monochrome glaze (mina'i)">
            <a:extLst>
              <a:ext uri="{FF2B5EF4-FFF2-40B4-BE49-F238E27FC236}">
                <a16:creationId xmlns:a16="http://schemas.microsoft.com/office/drawing/2014/main" id="{3183FE3F-AC13-361B-A8B9-B1FD3794A36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31726" y="1210733"/>
            <a:ext cx="5114944" cy="527757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29A1F3C-FDF2-CE9D-CECC-0554FAF6FB2A}"/>
              </a:ext>
            </a:extLst>
          </p:cNvPr>
          <p:cNvSpPr txBox="1"/>
          <p:nvPr/>
        </p:nvSpPr>
        <p:spPr>
          <a:xfrm>
            <a:off x="429209" y="6488306"/>
            <a:ext cx="5181740" cy="369332"/>
          </a:xfrm>
          <a:prstGeom prst="rect">
            <a:avLst/>
          </a:prstGeom>
          <a:noFill/>
        </p:spPr>
        <p:txBody>
          <a:bodyPr wrap="none" rtlCol="0">
            <a:spAutoFit/>
          </a:bodyPr>
          <a:lstStyle/>
          <a:p>
            <a:r>
              <a:rPr lang="en-US" b="0" i="0" dirty="0">
                <a:solidFill>
                  <a:srgbClr val="333333"/>
                </a:solidFill>
                <a:effectLst/>
                <a:latin typeface="MetSans"/>
              </a:rPr>
              <a:t>Iran 12th–13th century  Bahram Gur and </a:t>
            </a:r>
            <a:r>
              <a:rPr lang="en-US" b="0" i="0" dirty="0" err="1">
                <a:solidFill>
                  <a:srgbClr val="333333"/>
                </a:solidFill>
                <a:effectLst/>
                <a:latin typeface="MetSans"/>
              </a:rPr>
              <a:t>Azada</a:t>
            </a:r>
            <a:r>
              <a:rPr lang="en-US" b="0" i="0" dirty="0">
                <a:solidFill>
                  <a:srgbClr val="333333"/>
                </a:solidFill>
                <a:effectLst/>
                <a:latin typeface="MetSans"/>
              </a:rPr>
              <a:t> (met)</a:t>
            </a:r>
            <a:endParaRPr lang="en-US" dirty="0"/>
          </a:p>
        </p:txBody>
      </p:sp>
      <p:pic>
        <p:nvPicPr>
          <p:cNvPr id="9" name="Picture 8">
            <a:extLst>
              <a:ext uri="{FF2B5EF4-FFF2-40B4-BE49-F238E27FC236}">
                <a16:creationId xmlns:a16="http://schemas.microsoft.com/office/drawing/2014/main" id="{0A6BBC8E-D123-CCB9-8F30-71559C405542}"/>
              </a:ext>
            </a:extLst>
          </p:cNvPr>
          <p:cNvPicPr>
            <a:picLocks noChangeAspect="1"/>
          </p:cNvPicPr>
          <p:nvPr/>
        </p:nvPicPr>
        <p:blipFill>
          <a:blip r:embed="rId3"/>
          <a:stretch>
            <a:fillRect/>
          </a:stretch>
        </p:blipFill>
        <p:spPr>
          <a:xfrm>
            <a:off x="5948843" y="1210733"/>
            <a:ext cx="6012859" cy="5277573"/>
          </a:xfrm>
          <a:prstGeom prst="rect">
            <a:avLst/>
          </a:prstGeom>
        </p:spPr>
      </p:pic>
      <p:sp>
        <p:nvSpPr>
          <p:cNvPr id="10" name="TextBox 9">
            <a:extLst>
              <a:ext uri="{FF2B5EF4-FFF2-40B4-BE49-F238E27FC236}">
                <a16:creationId xmlns:a16="http://schemas.microsoft.com/office/drawing/2014/main" id="{4C87310B-4B12-5C75-1267-6C104829C54F}"/>
              </a:ext>
            </a:extLst>
          </p:cNvPr>
          <p:cNvSpPr txBox="1"/>
          <p:nvPr/>
        </p:nvSpPr>
        <p:spPr>
          <a:xfrm>
            <a:off x="7203057" y="6488668"/>
            <a:ext cx="3122971" cy="369332"/>
          </a:xfrm>
          <a:prstGeom prst="rect">
            <a:avLst/>
          </a:prstGeom>
          <a:noFill/>
        </p:spPr>
        <p:txBody>
          <a:bodyPr wrap="none" rtlCol="0">
            <a:spAutoFit/>
          </a:bodyPr>
          <a:lstStyle/>
          <a:p>
            <a:r>
              <a:rPr lang="en-US" dirty="0"/>
              <a:t>Iran early 13</a:t>
            </a:r>
            <a:r>
              <a:rPr lang="en-US" baseline="30000" dirty="0"/>
              <a:t>th</a:t>
            </a:r>
            <a:r>
              <a:rPr lang="en-US" dirty="0"/>
              <a:t> Century (Met)</a:t>
            </a:r>
          </a:p>
        </p:txBody>
      </p:sp>
    </p:spTree>
    <p:extLst>
      <p:ext uri="{BB962C8B-B14F-4D97-AF65-F5344CB8AC3E}">
        <p14:creationId xmlns:p14="http://schemas.microsoft.com/office/powerpoint/2010/main" val="16750746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BEE94-A073-9340-CA7F-82407EEB7044}"/>
              </a:ext>
            </a:extLst>
          </p:cNvPr>
          <p:cNvSpPr>
            <a:spLocks noGrp="1"/>
          </p:cNvSpPr>
          <p:nvPr>
            <p:ph type="ctrTitle"/>
          </p:nvPr>
        </p:nvSpPr>
        <p:spPr>
          <a:xfrm>
            <a:off x="612648" y="1001713"/>
            <a:ext cx="7909560" cy="5477510"/>
          </a:xfrm>
        </p:spPr>
        <p:txBody>
          <a:bodyPr anchor="b">
            <a:normAutofit/>
          </a:bodyPr>
          <a:lstStyle/>
          <a:p>
            <a:r>
              <a:rPr lang="en-US"/>
              <a:t>Engagement and Reflection</a:t>
            </a:r>
          </a:p>
        </p:txBody>
      </p:sp>
      <p:sp>
        <p:nvSpPr>
          <p:cNvPr id="5" name="Date Placeholder 4">
            <a:extLst>
              <a:ext uri="{FF2B5EF4-FFF2-40B4-BE49-F238E27FC236}">
                <a16:creationId xmlns:a16="http://schemas.microsoft.com/office/drawing/2014/main" id="{ADAE4F46-CEDF-E815-13B6-E25BF206A667}"/>
              </a:ext>
            </a:extLst>
          </p:cNvPr>
          <p:cNvSpPr>
            <a:spLocks noGrp="1"/>
          </p:cNvSpPr>
          <p:nvPr>
            <p:ph type="dt" sz="half" idx="10"/>
          </p:nvPr>
        </p:nvSpPr>
        <p:spPr>
          <a:xfrm rot="16200000">
            <a:off x="-532352" y="5260879"/>
            <a:ext cx="1494475" cy="429768"/>
          </a:xfrm>
        </p:spPr>
        <p:txBody>
          <a:bodyPr anchor="ctr">
            <a:normAutofit/>
          </a:bodyPr>
          <a:lstStyle/>
          <a:p>
            <a:pPr>
              <a:spcAft>
                <a:spcPts val="600"/>
              </a:spcAft>
            </a:pPr>
            <a:fld id="{49B045A2-93A3-0245-952F-F70516988491}" type="datetime1">
              <a:rPr lang="en-US" smtClean="0"/>
              <a:pPr>
                <a:spcAft>
                  <a:spcPts val="600"/>
                </a:spcAft>
              </a:pPr>
              <a:t>10/10/2025</a:t>
            </a:fld>
            <a:endParaRPr lang="en-US"/>
          </a:p>
        </p:txBody>
      </p:sp>
      <p:sp>
        <p:nvSpPr>
          <p:cNvPr id="6" name="Slide Number Placeholder 5">
            <a:extLst>
              <a:ext uri="{FF2B5EF4-FFF2-40B4-BE49-F238E27FC236}">
                <a16:creationId xmlns:a16="http://schemas.microsoft.com/office/drawing/2014/main" id="{B1774BB8-0D52-64FD-B696-6344618B8A87}"/>
              </a:ext>
            </a:extLst>
          </p:cNvPr>
          <p:cNvSpPr>
            <a:spLocks noGrp="1"/>
          </p:cNvSpPr>
          <p:nvPr>
            <p:ph type="sldNum" sz="quarter" idx="12"/>
          </p:nvPr>
        </p:nvSpPr>
        <p:spPr>
          <a:xfrm>
            <a:off x="2" y="6492513"/>
            <a:ext cx="429207" cy="365125"/>
          </a:xfrm>
        </p:spPr>
        <p:txBody>
          <a:bodyPr anchor="ctr">
            <a:normAutofit/>
          </a:bodyPr>
          <a:lstStyle/>
          <a:p>
            <a:pPr>
              <a:spcAft>
                <a:spcPts val="600"/>
              </a:spcAft>
            </a:pPr>
            <a:fld id="{AEAA3239-9EA4-4A65-A281-97F994456D9F}" type="slidenum">
              <a:rPr lang="en-US" smtClean="0"/>
              <a:pPr>
                <a:spcAft>
                  <a:spcPts val="600"/>
                </a:spcAft>
              </a:pPr>
              <a:t>16</a:t>
            </a:fld>
            <a:endParaRPr lang="en-US"/>
          </a:p>
        </p:txBody>
      </p:sp>
    </p:spTree>
    <p:extLst>
      <p:ext uri="{BB962C8B-B14F-4D97-AF65-F5344CB8AC3E}">
        <p14:creationId xmlns:p14="http://schemas.microsoft.com/office/powerpoint/2010/main" val="15335001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FF7D3-E46D-B416-50C6-1CBD90CFF246}"/>
              </a:ext>
            </a:extLst>
          </p:cNvPr>
          <p:cNvSpPr>
            <a:spLocks noGrp="1"/>
          </p:cNvSpPr>
          <p:nvPr>
            <p:ph type="title"/>
          </p:nvPr>
        </p:nvSpPr>
        <p:spPr>
          <a:xfrm>
            <a:off x="5366300" y="634989"/>
            <a:ext cx="5916508" cy="2010163"/>
          </a:xfrm>
        </p:spPr>
        <p:txBody>
          <a:bodyPr anchor="b">
            <a:normAutofit/>
          </a:bodyPr>
          <a:lstStyle/>
          <a:p>
            <a:r>
              <a:rPr lang="en-US"/>
              <a:t>Conclusion</a:t>
            </a:r>
          </a:p>
        </p:txBody>
      </p:sp>
      <p:sp>
        <p:nvSpPr>
          <p:cNvPr id="4" name="Date Placeholder 3">
            <a:extLst>
              <a:ext uri="{FF2B5EF4-FFF2-40B4-BE49-F238E27FC236}">
                <a16:creationId xmlns:a16="http://schemas.microsoft.com/office/drawing/2014/main" id="{60F7CA7E-0B75-2DB1-11D2-857C48A6E731}"/>
              </a:ext>
            </a:extLst>
          </p:cNvPr>
          <p:cNvSpPr>
            <a:spLocks noGrp="1"/>
          </p:cNvSpPr>
          <p:nvPr>
            <p:ph type="dt" sz="half" idx="10"/>
          </p:nvPr>
        </p:nvSpPr>
        <p:spPr>
          <a:xfrm rot="16200000">
            <a:off x="-531666" y="5260191"/>
            <a:ext cx="1493097" cy="429768"/>
          </a:xfrm>
        </p:spPr>
        <p:txBody>
          <a:bodyPr anchor="ctr">
            <a:normAutofit/>
          </a:bodyPr>
          <a:lstStyle/>
          <a:p>
            <a:pPr>
              <a:spcAft>
                <a:spcPts val="600"/>
              </a:spcAft>
            </a:pPr>
            <a:fld id="{FAA6F6B0-7BDB-FB4C-9D76-500FE2DDFD1B}" type="datetime1">
              <a:rPr lang="en-US" smtClean="0"/>
              <a:pPr>
                <a:spcAft>
                  <a:spcPts val="600"/>
                </a:spcAft>
              </a:pPr>
              <a:t>10/10/2025</a:t>
            </a:fld>
            <a:endParaRPr lang="en-US"/>
          </a:p>
        </p:txBody>
      </p:sp>
      <p:sp>
        <p:nvSpPr>
          <p:cNvPr id="5" name="Slide Number Placeholder 4">
            <a:extLst>
              <a:ext uri="{FF2B5EF4-FFF2-40B4-BE49-F238E27FC236}">
                <a16:creationId xmlns:a16="http://schemas.microsoft.com/office/drawing/2014/main" id="{B116C951-C4D6-0A52-FD0B-9BFD6255E7C9}"/>
              </a:ext>
            </a:extLst>
          </p:cNvPr>
          <p:cNvSpPr>
            <a:spLocks noGrp="1"/>
          </p:cNvSpPr>
          <p:nvPr>
            <p:ph type="sldNum" sz="quarter" idx="12"/>
          </p:nvPr>
        </p:nvSpPr>
        <p:spPr>
          <a:xfrm>
            <a:off x="2" y="6492513"/>
            <a:ext cx="429207" cy="365125"/>
          </a:xfrm>
        </p:spPr>
        <p:txBody>
          <a:bodyPr anchor="ctr">
            <a:normAutofit/>
          </a:bodyPr>
          <a:lstStyle/>
          <a:p>
            <a:pPr>
              <a:spcAft>
                <a:spcPts val="600"/>
              </a:spcAft>
            </a:pPr>
            <a:fld id="{CC057153-B650-4DEB-B370-79DDCFDCE934}" type="slidenum">
              <a:rPr lang="en-US" smtClean="0"/>
              <a:pPr>
                <a:spcAft>
                  <a:spcPts val="600"/>
                </a:spcAft>
              </a:pPr>
              <a:t>17</a:t>
            </a:fld>
            <a:endParaRPr lang="en-US"/>
          </a:p>
        </p:txBody>
      </p:sp>
      <p:pic>
        <p:nvPicPr>
          <p:cNvPr id="8" name="Picture 7" descr="A blue and white vase with a blue and white design&#10;&#10;Description automatically generated">
            <a:extLst>
              <a:ext uri="{FF2B5EF4-FFF2-40B4-BE49-F238E27FC236}">
                <a16:creationId xmlns:a16="http://schemas.microsoft.com/office/drawing/2014/main" id="{9B90EDE5-46CE-9C9B-E26B-00568458ED14}"/>
              </a:ext>
            </a:extLst>
          </p:cNvPr>
          <p:cNvPicPr>
            <a:picLocks noChangeAspect="1"/>
          </p:cNvPicPr>
          <p:nvPr/>
        </p:nvPicPr>
        <p:blipFill>
          <a:blip r:embed="rId3"/>
          <a:srcRect l="2936" r="1840"/>
          <a:stretch>
            <a:fillRect/>
          </a:stretch>
        </p:blipFill>
        <p:spPr>
          <a:xfrm>
            <a:off x="598329" y="10"/>
            <a:ext cx="3967253" cy="6857990"/>
          </a:xfrm>
          <a:prstGeom prst="rect">
            <a:avLst/>
          </a:prstGeom>
          <a:noFill/>
        </p:spPr>
      </p:pic>
      <p:sp>
        <p:nvSpPr>
          <p:cNvPr id="7" name="Content Placeholder 6">
            <a:extLst>
              <a:ext uri="{FF2B5EF4-FFF2-40B4-BE49-F238E27FC236}">
                <a16:creationId xmlns:a16="http://schemas.microsoft.com/office/drawing/2014/main" id="{6C2BAD53-2382-3D38-305C-8FC94A1F5F56}"/>
              </a:ext>
            </a:extLst>
          </p:cNvPr>
          <p:cNvSpPr>
            <a:spLocks noGrp="1"/>
          </p:cNvSpPr>
          <p:nvPr>
            <p:ph sz="quarter" idx="13"/>
            <p:extLst>
              <p:ext uri="{E7BDC344-281C-4309-B0C6-D0EE65EED2A8}">
                <p202:designPr xmlns="" xmlns:p202="http://schemas.microsoft.com/office/powerpoint/2020/02/main">
                  <p202:designTagLst>
                    <p202:designTag name="ARCH:1:CLS" val="InformationBlock"/>
                    <p202:designTag name="ARCH:1:VSVAR" val="TitledTextBox"/>
                  </p202:designTagLst>
                </p202:designPr>
              </p:ext>
            </p:extLst>
          </p:nvPr>
        </p:nvSpPr>
        <p:spPr>
          <a:xfrm>
            <a:off x="5366301" y="2784835"/>
            <a:ext cx="5916507" cy="3436789"/>
          </a:xfrm>
        </p:spPr>
        <p:txBody>
          <a:bodyPr>
            <a:normAutofit/>
          </a:bodyPr>
          <a:lstStyle/>
          <a:p>
            <a:pPr marL="0" indent="0">
              <a:spcBef>
                <a:spcPts val="2500"/>
              </a:spcBef>
              <a:buFont typeface="Arial" panose="020B0604020202020204" pitchFamily="34" charset="0"/>
              <a:buNone/>
            </a:pPr>
            <a:r>
              <a:rPr lang="en-US" b="1" dirty="0" err="1"/>
              <a:t>Fritware's</a:t>
            </a:r>
            <a:r>
              <a:rPr lang="en-US" b="1" dirty="0"/>
              <a:t> Artistic Excellence</a:t>
            </a:r>
          </a:p>
          <a:p>
            <a:pPr marL="0" lvl="1" indent="0">
              <a:buFont typeface="Arial" panose="020B0604020202020204" pitchFamily="34" charset="0"/>
              <a:buNone/>
            </a:pPr>
            <a:r>
              <a:rPr dirty="0" err="1"/>
              <a:t>Fritware</a:t>
            </a:r>
            <a:r>
              <a:rPr dirty="0"/>
              <a:t> showcases the Islamic world's creativity, replicating and enhancing the beauty of Chinese porcelain.</a:t>
            </a:r>
            <a:endParaRPr lang="en-US" dirty="0"/>
          </a:p>
          <a:p>
            <a:pPr marL="0" indent="0">
              <a:spcBef>
                <a:spcPts val="2500"/>
              </a:spcBef>
              <a:buFont typeface="Arial" panose="020B0604020202020204" pitchFamily="34" charset="0"/>
              <a:buNone/>
            </a:pPr>
            <a:r>
              <a:rPr lang="en-US" b="1" dirty="0"/>
              <a:t>Cultural Exchange Impact</a:t>
            </a:r>
          </a:p>
          <a:p>
            <a:pPr marL="0" lvl="1" indent="0">
              <a:buFont typeface="Arial" panose="020B0604020202020204" pitchFamily="34" charset="0"/>
              <a:buNone/>
            </a:pPr>
            <a:r>
              <a:rPr dirty="0" err="1"/>
              <a:t>Fritware</a:t>
            </a:r>
            <a:r>
              <a:rPr dirty="0"/>
              <a:t> development highlights how cultural interactions inspire both technological and artistic innovations.</a:t>
            </a:r>
            <a:endParaRPr lang="en-US" dirty="0"/>
          </a:p>
          <a:p>
            <a:pPr marL="0" indent="0">
              <a:spcBef>
                <a:spcPts val="2500"/>
              </a:spcBef>
              <a:buFont typeface="Arial" panose="020B0604020202020204" pitchFamily="34" charset="0"/>
              <a:buNone/>
            </a:pPr>
            <a:r>
              <a:rPr lang="en-US" b="1" dirty="0"/>
              <a:t>Art as a Bridge</a:t>
            </a:r>
          </a:p>
          <a:p>
            <a:pPr marL="0" lvl="1" indent="0">
              <a:buFont typeface="Arial" panose="020B0604020202020204" pitchFamily="34" charset="0"/>
              <a:buNone/>
            </a:pPr>
            <a:r>
              <a:rPr dirty="0"/>
              <a:t>Art serves as a medium connecting civilizations and expressing diverse cultural identities.</a:t>
            </a:r>
            <a:endParaRPr lang="en-US" dirty="0"/>
          </a:p>
        </p:txBody>
      </p:sp>
      <p:sp>
        <p:nvSpPr>
          <p:cNvPr id="11" name="TextBox 10">
            <a:extLst>
              <a:ext uri="{FF2B5EF4-FFF2-40B4-BE49-F238E27FC236}">
                <a16:creationId xmlns:a16="http://schemas.microsoft.com/office/drawing/2014/main" id="{33D42A9D-BE62-EF9B-2E12-6A772B6FDD22}"/>
              </a:ext>
            </a:extLst>
          </p:cNvPr>
          <p:cNvSpPr txBox="1"/>
          <p:nvPr/>
        </p:nvSpPr>
        <p:spPr>
          <a:xfrm>
            <a:off x="4734142" y="6496624"/>
            <a:ext cx="6102626" cy="246221"/>
          </a:xfrm>
          <a:prstGeom prst="rect">
            <a:avLst/>
          </a:prstGeom>
          <a:noFill/>
        </p:spPr>
        <p:txBody>
          <a:bodyPr wrap="square">
            <a:spAutoFit/>
          </a:bodyPr>
          <a:lstStyle/>
          <a:p>
            <a:r>
              <a:rPr lang="en-US" sz="1000" dirty="0" err="1">
                <a:solidFill>
                  <a:srgbClr val="000000"/>
                </a:solidFill>
                <a:latin typeface="Helvetica Neue"/>
              </a:rPr>
              <a:t>Iznik</a:t>
            </a:r>
            <a:r>
              <a:rPr lang="en-US" sz="1000" dirty="0">
                <a:solidFill>
                  <a:srgbClr val="000000"/>
                </a:solidFill>
                <a:latin typeface="Helvetica Neue"/>
              </a:rPr>
              <a:t> </a:t>
            </a:r>
            <a:r>
              <a:rPr lang="en-US" sz="1000" b="0" i="0" dirty="0">
                <a:solidFill>
                  <a:srgbClr val="000000"/>
                </a:solidFill>
                <a:effectLst/>
                <a:latin typeface="Helvetica Neue"/>
              </a:rPr>
              <a:t>1580-1585 (Ottoman Dynasty) British Museum</a:t>
            </a:r>
            <a:endParaRPr lang="en-US" sz="1000" dirty="0"/>
          </a:p>
        </p:txBody>
      </p:sp>
    </p:spTree>
    <p:extLst>
      <p:ext uri="{BB962C8B-B14F-4D97-AF65-F5344CB8AC3E}">
        <p14:creationId xmlns:p14="http://schemas.microsoft.com/office/powerpoint/2010/main" val="15235498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2D2B6-FF2B-8EE1-137B-2380D7B4EDEF}"/>
              </a:ext>
            </a:extLst>
          </p:cNvPr>
          <p:cNvSpPr>
            <a:spLocks noGrp="1"/>
          </p:cNvSpPr>
          <p:nvPr>
            <p:ph type="ctrTitle"/>
          </p:nvPr>
        </p:nvSpPr>
        <p:spPr>
          <a:xfrm>
            <a:off x="612647" y="324853"/>
            <a:ext cx="6040815" cy="6167660"/>
          </a:xfrm>
        </p:spPr>
        <p:txBody>
          <a:bodyPr/>
          <a:lstStyle/>
          <a:p>
            <a:pPr>
              <a:lnSpc>
                <a:spcPct val="100000"/>
              </a:lnSpc>
            </a:pPr>
            <a:r>
              <a:rPr lang="en-US" dirty="0"/>
              <a:t>What is Clay?</a:t>
            </a:r>
          </a:p>
        </p:txBody>
      </p:sp>
      <p:sp>
        <p:nvSpPr>
          <p:cNvPr id="3" name="Footer Placeholder 2">
            <a:extLst>
              <a:ext uri="{FF2B5EF4-FFF2-40B4-BE49-F238E27FC236}">
                <a16:creationId xmlns:a16="http://schemas.microsoft.com/office/drawing/2014/main" id="{CFBF35EF-812E-219E-435F-E4EC888268E3}"/>
              </a:ext>
            </a:extLst>
          </p:cNvPr>
          <p:cNvSpPr>
            <a:spLocks noGrp="1"/>
          </p:cNvSpPr>
          <p:nvPr>
            <p:ph type="ftr" sz="quarter" idx="11"/>
          </p:nvPr>
        </p:nvSpPr>
        <p:spPr/>
        <p:txBody>
          <a:bodyPr/>
          <a:lstStyle/>
          <a:p>
            <a:endParaRPr lang="en-US" dirty="0"/>
          </a:p>
        </p:txBody>
      </p:sp>
      <p:sp>
        <p:nvSpPr>
          <p:cNvPr id="4" name="Date Placeholder 3">
            <a:extLst>
              <a:ext uri="{FF2B5EF4-FFF2-40B4-BE49-F238E27FC236}">
                <a16:creationId xmlns:a16="http://schemas.microsoft.com/office/drawing/2014/main" id="{00405F2A-258E-613D-48AA-22F57F8E36D6}"/>
              </a:ext>
            </a:extLst>
          </p:cNvPr>
          <p:cNvSpPr>
            <a:spLocks noGrp="1"/>
          </p:cNvSpPr>
          <p:nvPr>
            <p:ph type="dt" sz="half" idx="10"/>
          </p:nvPr>
        </p:nvSpPr>
        <p:spPr/>
        <p:txBody>
          <a:bodyPr/>
          <a:lstStyle/>
          <a:p>
            <a:fld id="{2E0ED0FC-24F7-C844-8E98-AE6A55D9AF57}" type="datetime1">
              <a:rPr lang="en-US" smtClean="0"/>
              <a:t>10/10/2025</a:t>
            </a:fld>
            <a:endParaRPr lang="en-US" dirty="0"/>
          </a:p>
        </p:txBody>
      </p:sp>
      <p:sp>
        <p:nvSpPr>
          <p:cNvPr id="5" name="Slide Number Placeholder 4">
            <a:extLst>
              <a:ext uri="{FF2B5EF4-FFF2-40B4-BE49-F238E27FC236}">
                <a16:creationId xmlns:a16="http://schemas.microsoft.com/office/drawing/2014/main" id="{639347FD-705C-9D6F-7743-6BB42336082A}"/>
              </a:ext>
            </a:extLst>
          </p:cNvPr>
          <p:cNvSpPr>
            <a:spLocks noGrp="1"/>
          </p:cNvSpPr>
          <p:nvPr>
            <p:ph type="sldNum" sz="quarter" idx="12"/>
          </p:nvPr>
        </p:nvSpPr>
        <p:spPr/>
        <p:txBody>
          <a:bodyPr/>
          <a:lstStyle/>
          <a:p>
            <a:fld id="{CC057153-B650-4DEB-B370-79DDCFDCE934}" type="slidenum">
              <a:rPr lang="en-US" smtClean="0"/>
              <a:pPr/>
              <a:t>2</a:t>
            </a:fld>
            <a:endParaRPr lang="en-US" dirty="0"/>
          </a:p>
        </p:txBody>
      </p:sp>
    </p:spTree>
    <p:extLst>
      <p:ext uri="{BB962C8B-B14F-4D97-AF65-F5344CB8AC3E}">
        <p14:creationId xmlns:p14="http://schemas.microsoft.com/office/powerpoint/2010/main" val="22636249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FC86B-63BE-636A-ECF6-1DCC518E2A55}"/>
              </a:ext>
            </a:extLst>
          </p:cNvPr>
          <p:cNvSpPr>
            <a:spLocks noGrp="1"/>
          </p:cNvSpPr>
          <p:nvPr>
            <p:ph type="title"/>
          </p:nvPr>
        </p:nvSpPr>
        <p:spPr/>
        <p:txBody>
          <a:bodyPr/>
          <a:lstStyle/>
          <a:p>
            <a:r>
              <a:rPr lang="en-US" dirty="0"/>
              <a:t>CLAY</a:t>
            </a:r>
          </a:p>
        </p:txBody>
      </p:sp>
      <p:sp>
        <p:nvSpPr>
          <p:cNvPr id="4" name="Date Placeholder 3">
            <a:extLst>
              <a:ext uri="{FF2B5EF4-FFF2-40B4-BE49-F238E27FC236}">
                <a16:creationId xmlns:a16="http://schemas.microsoft.com/office/drawing/2014/main" id="{2804F390-2601-6F35-F738-258BE9498DAA}"/>
              </a:ext>
            </a:extLst>
          </p:cNvPr>
          <p:cNvSpPr>
            <a:spLocks noGrp="1"/>
          </p:cNvSpPr>
          <p:nvPr>
            <p:ph type="dt" sz="half" idx="10"/>
          </p:nvPr>
        </p:nvSpPr>
        <p:spPr/>
        <p:txBody>
          <a:bodyPr/>
          <a:lstStyle/>
          <a:p>
            <a:fld id="{18FB12C4-D228-0548-ADB4-1A4C8851F4D3}" type="datetime1">
              <a:rPr lang="en-US" smtClean="0"/>
              <a:t>10/10/2025</a:t>
            </a:fld>
            <a:endParaRPr lang="en-US" dirty="0"/>
          </a:p>
        </p:txBody>
      </p:sp>
      <p:sp>
        <p:nvSpPr>
          <p:cNvPr id="5" name="Slide Number Placeholder 4">
            <a:extLst>
              <a:ext uri="{FF2B5EF4-FFF2-40B4-BE49-F238E27FC236}">
                <a16:creationId xmlns:a16="http://schemas.microsoft.com/office/drawing/2014/main" id="{166CD306-C9E5-185F-FE32-E43B692BDFF7}"/>
              </a:ext>
            </a:extLst>
          </p:cNvPr>
          <p:cNvSpPr>
            <a:spLocks noGrp="1"/>
          </p:cNvSpPr>
          <p:nvPr>
            <p:ph type="sldNum" sz="quarter" idx="12"/>
          </p:nvPr>
        </p:nvSpPr>
        <p:spPr/>
        <p:txBody>
          <a:bodyPr/>
          <a:lstStyle/>
          <a:p>
            <a:fld id="{CC057153-B650-4DEB-B370-79DDCFDCE934}" type="slidenum">
              <a:rPr lang="en-US" smtClean="0"/>
              <a:t>3</a:t>
            </a:fld>
            <a:endParaRPr lang="en-US" dirty="0"/>
          </a:p>
        </p:txBody>
      </p:sp>
      <p:pic>
        <p:nvPicPr>
          <p:cNvPr id="11" name="Picture Placeholder 10">
            <a:extLst>
              <a:ext uri="{FF2B5EF4-FFF2-40B4-BE49-F238E27FC236}">
                <a16:creationId xmlns:a16="http://schemas.microsoft.com/office/drawing/2014/main" id="{9351C0E4-AA03-925D-D36E-FDD2DC9BC45F}"/>
              </a:ext>
            </a:extLst>
          </p:cNvPr>
          <p:cNvPicPr>
            <a:picLocks noGrp="1" noChangeAspect="1"/>
          </p:cNvPicPr>
          <p:nvPr>
            <p:ph type="pic" sz="quarter" idx="13"/>
          </p:nvPr>
        </p:nvPicPr>
        <p:blipFill>
          <a:blip r:embed="rId2"/>
          <a:srcRect l="547" r="547"/>
          <a:stretch/>
        </p:blipFill>
        <p:spPr/>
      </p:pic>
      <p:sp>
        <p:nvSpPr>
          <p:cNvPr id="7" name="Content Placeholder 6">
            <a:extLst>
              <a:ext uri="{FF2B5EF4-FFF2-40B4-BE49-F238E27FC236}">
                <a16:creationId xmlns:a16="http://schemas.microsoft.com/office/drawing/2014/main" id="{628EE40B-93AF-1985-8443-B2B2CDCDEE11}"/>
              </a:ext>
            </a:extLst>
          </p:cNvPr>
          <p:cNvSpPr>
            <a:spLocks noGrp="1"/>
          </p:cNvSpPr>
          <p:nvPr>
            <p:ph sz="quarter" idx="15"/>
          </p:nvPr>
        </p:nvSpPr>
        <p:spPr>
          <a:xfrm>
            <a:off x="6773779" y="1335505"/>
            <a:ext cx="5089358" cy="5305927"/>
          </a:xfrm>
        </p:spPr>
        <p:txBody>
          <a:bodyPr>
            <a:normAutofit/>
          </a:bodyPr>
          <a:lstStyle/>
          <a:p>
            <a:r>
              <a:rPr lang="en-US" b="0" i="0" dirty="0">
                <a:solidFill>
                  <a:srgbClr val="1F1F1F"/>
                </a:solidFill>
                <a:effectLst/>
                <a:latin typeface="Google Sans"/>
              </a:rPr>
              <a:t>Clay is a naturally occurring, fine-grained earthy material composed of one or more clay minerals, often with traces of quartz and metal oxides ( </a:t>
            </a:r>
            <a:r>
              <a:rPr lang="en-US" b="0" i="0" dirty="0">
                <a:solidFill>
                  <a:srgbClr val="1F1F1F"/>
                </a:solidFill>
                <a:effectLst/>
                <a:latin typeface="Google Sans"/>
                <a:hlinkClick r:id="rId3"/>
              </a:rPr>
              <a:t>iron</a:t>
            </a:r>
            <a:r>
              <a:rPr lang="en-US" b="0" i="0" dirty="0">
                <a:solidFill>
                  <a:srgbClr val="1F1F1F"/>
                </a:solidFill>
                <a:effectLst/>
                <a:latin typeface="Google Sans"/>
              </a:rPr>
              <a:t>, magnesium, potassium, sodium, and calcium). It forms from the weathering of rocks like </a:t>
            </a:r>
            <a:r>
              <a:rPr lang="en-US" b="0" i="0" dirty="0">
                <a:solidFill>
                  <a:srgbClr val="1F1F1F"/>
                </a:solidFill>
                <a:effectLst/>
                <a:latin typeface="Google Sans"/>
                <a:hlinkClick r:id="rId4"/>
              </a:rPr>
              <a:t>feldspar</a:t>
            </a:r>
            <a:r>
              <a:rPr lang="en-US" b="0" i="0" dirty="0">
                <a:solidFill>
                  <a:srgbClr val="1F1F1F"/>
                </a:solidFill>
                <a:effectLst/>
                <a:latin typeface="Google Sans"/>
              </a:rPr>
              <a:t> (granite) over long periods and has the unique property of becoming soft and plastic when wet, allowing it to be easily molded, but then hardening into a rock-like substance when dried or fired.  </a:t>
            </a:r>
          </a:p>
          <a:p>
            <a:r>
              <a:rPr lang="en-US" b="0" i="0" dirty="0">
                <a:solidFill>
                  <a:srgbClr val="001D35"/>
                </a:solidFill>
                <a:effectLst/>
                <a:latin typeface="Google Sans"/>
              </a:rPr>
              <a:t>Under a microscope, clay appears as flat, thin, and often hexagonal-shaped platelets (tiny plates). These platelets are made of </a:t>
            </a:r>
            <a:r>
              <a:rPr lang="en-US" b="0" i="0" dirty="0">
                <a:solidFill>
                  <a:srgbClr val="001D35"/>
                </a:solidFill>
                <a:effectLst/>
                <a:latin typeface="Google Sans"/>
                <a:hlinkClick r:id="rId5"/>
              </a:rPr>
              <a:t>silica</a:t>
            </a:r>
            <a:r>
              <a:rPr lang="en-US" b="0" i="0" dirty="0">
                <a:solidFill>
                  <a:srgbClr val="001D35"/>
                </a:solidFill>
                <a:effectLst/>
                <a:latin typeface="Google Sans"/>
              </a:rPr>
              <a:t> and </a:t>
            </a:r>
            <a:r>
              <a:rPr lang="en-US" b="0" i="0" dirty="0">
                <a:solidFill>
                  <a:srgbClr val="001D35"/>
                </a:solidFill>
                <a:effectLst/>
                <a:latin typeface="Google Sans"/>
                <a:hlinkClick r:id="rId6"/>
              </a:rPr>
              <a:t>alumina</a:t>
            </a:r>
            <a:r>
              <a:rPr lang="en-US" b="0" i="0" dirty="0">
                <a:solidFill>
                  <a:srgbClr val="001D35"/>
                </a:solidFill>
                <a:effectLst/>
                <a:latin typeface="Google Sans"/>
              </a:rPr>
              <a:t>, and when wet, they can easily slide past one another, giving clay its characteristic </a:t>
            </a:r>
            <a:r>
              <a:rPr lang="en-US" b="0" i="0" dirty="0">
                <a:solidFill>
                  <a:srgbClr val="001D35"/>
                </a:solidFill>
                <a:effectLst/>
                <a:latin typeface="Google Sans"/>
                <a:hlinkClick r:id="rId7"/>
              </a:rPr>
              <a:t>plasticity</a:t>
            </a:r>
            <a:r>
              <a:rPr lang="en-US" b="0" i="0" dirty="0">
                <a:solidFill>
                  <a:srgbClr val="001D35"/>
                </a:solidFill>
                <a:effectLst/>
                <a:latin typeface="Google Sans"/>
              </a:rPr>
              <a:t> and ability to be molded. Under an </a:t>
            </a:r>
            <a:r>
              <a:rPr lang="en-US" b="0" i="0" dirty="0">
                <a:solidFill>
                  <a:srgbClr val="001D35"/>
                </a:solidFill>
                <a:effectLst/>
                <a:latin typeface="Google Sans"/>
                <a:hlinkClick r:id="rId8"/>
              </a:rPr>
              <a:t>electron microscope</a:t>
            </a:r>
            <a:r>
              <a:rPr lang="en-US" b="0" i="0" dirty="0">
                <a:solidFill>
                  <a:srgbClr val="001D35"/>
                </a:solidFill>
                <a:effectLst/>
                <a:latin typeface="Google Sans"/>
              </a:rPr>
              <a:t>, these microscopic plates are seen to form stacks, which contributes to why clay shrinks and can crack when it dries.  </a:t>
            </a:r>
          </a:p>
          <a:p>
            <a:r>
              <a:rPr lang="en-US" dirty="0"/>
              <a:t>Silica, Alumina, Water+ other elements in small amounts</a:t>
            </a:r>
          </a:p>
          <a:p>
            <a:r>
              <a:rPr lang="en-US" dirty="0"/>
              <a:t>Looking for clay. </a:t>
            </a:r>
          </a:p>
        </p:txBody>
      </p:sp>
      <p:pic>
        <p:nvPicPr>
          <p:cNvPr id="1030" name="Picture 6">
            <a:extLst>
              <a:ext uri="{FF2B5EF4-FFF2-40B4-BE49-F238E27FC236}">
                <a16:creationId xmlns:a16="http://schemas.microsoft.com/office/drawing/2014/main" id="{0E7D84E0-F4DD-4247-9333-874DD54F945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7000" y="-192087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a:extLst>
              <a:ext uri="{FF2B5EF4-FFF2-40B4-BE49-F238E27FC236}">
                <a16:creationId xmlns:a16="http://schemas.microsoft.com/office/drawing/2014/main" id="{9ABB4AB8-F1A5-686A-185B-A06C1E2FB58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7000" y="-54927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9E4C1A8F-1FF2-A79C-D7B3-2BE66EF9EC7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7000" y="822325"/>
            <a:ext cx="9525" cy="9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39714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B0CEA-FC31-8D31-EAAF-D197E79C3371}"/>
              </a:ext>
            </a:extLst>
          </p:cNvPr>
          <p:cNvSpPr>
            <a:spLocks noGrp="1"/>
          </p:cNvSpPr>
          <p:nvPr>
            <p:ph type="title"/>
          </p:nvPr>
        </p:nvSpPr>
        <p:spPr>
          <a:xfrm>
            <a:off x="612646" y="634999"/>
            <a:ext cx="8053370" cy="932688"/>
          </a:xfrm>
        </p:spPr>
        <p:txBody>
          <a:bodyPr vert="horz" lIns="91440" tIns="45720" rIns="91440" bIns="45720" rtlCol="0" anchor="t">
            <a:normAutofit/>
          </a:bodyPr>
          <a:lstStyle/>
          <a:p>
            <a:r>
              <a:rPr lang="en-US" b="0" i="0" kern="1200" cap="all" baseline="0">
                <a:latin typeface="+mj-lt"/>
                <a:ea typeface="+mj-ea"/>
                <a:cs typeface="+mj-cs"/>
              </a:rPr>
              <a:t>Types of CLAY Bodies</a:t>
            </a:r>
          </a:p>
        </p:txBody>
      </p:sp>
      <p:sp>
        <p:nvSpPr>
          <p:cNvPr id="4" name="Date Placeholder 3">
            <a:extLst>
              <a:ext uri="{FF2B5EF4-FFF2-40B4-BE49-F238E27FC236}">
                <a16:creationId xmlns:a16="http://schemas.microsoft.com/office/drawing/2014/main" id="{8B79F7AC-72D6-A39F-4726-DAF90854E7AE}"/>
              </a:ext>
            </a:extLst>
          </p:cNvPr>
          <p:cNvSpPr>
            <a:spLocks noGrp="1"/>
          </p:cNvSpPr>
          <p:nvPr>
            <p:ph type="dt" sz="half" idx="15"/>
          </p:nvPr>
        </p:nvSpPr>
        <p:spPr>
          <a:xfrm rot="16200000">
            <a:off x="-532352" y="5260879"/>
            <a:ext cx="1494475" cy="429768"/>
          </a:xfrm>
        </p:spPr>
        <p:txBody>
          <a:bodyPr vert="horz" lIns="91440" tIns="45720" rIns="91440" bIns="45720" rtlCol="0" anchor="ctr">
            <a:normAutofit/>
          </a:bodyPr>
          <a:lstStyle/>
          <a:p>
            <a:pPr>
              <a:spcAft>
                <a:spcPts val="600"/>
              </a:spcAft>
            </a:pPr>
            <a:fld id="{01280AA4-9AC4-7644-BD1D-3608838FE24E}" type="datetime1">
              <a:rPr lang="en-US" smtClean="0"/>
              <a:pPr>
                <a:spcAft>
                  <a:spcPts val="600"/>
                </a:spcAft>
              </a:pPr>
              <a:t>10/10/2025</a:t>
            </a:fld>
            <a:endParaRPr lang="en-US"/>
          </a:p>
        </p:txBody>
      </p:sp>
      <p:sp>
        <p:nvSpPr>
          <p:cNvPr id="5" name="Slide Number Placeholder 4">
            <a:extLst>
              <a:ext uri="{FF2B5EF4-FFF2-40B4-BE49-F238E27FC236}">
                <a16:creationId xmlns:a16="http://schemas.microsoft.com/office/drawing/2014/main" id="{1C9FB95F-90EB-2FEB-BC78-38C1E761B059}"/>
              </a:ext>
            </a:extLst>
          </p:cNvPr>
          <p:cNvSpPr>
            <a:spLocks noGrp="1"/>
          </p:cNvSpPr>
          <p:nvPr>
            <p:ph type="sldNum" sz="quarter" idx="17"/>
          </p:nvPr>
        </p:nvSpPr>
        <p:spPr>
          <a:xfrm>
            <a:off x="1" y="6492240"/>
            <a:ext cx="429207" cy="365125"/>
          </a:xfrm>
        </p:spPr>
        <p:txBody>
          <a:bodyPr vert="horz" lIns="91440" tIns="45720" rIns="91440" bIns="45720" rtlCol="0" anchor="ctr">
            <a:normAutofit/>
          </a:bodyPr>
          <a:lstStyle/>
          <a:p>
            <a:pPr>
              <a:spcAft>
                <a:spcPts val="600"/>
              </a:spcAft>
            </a:pPr>
            <a:fld id="{CC057153-B650-4DEB-B370-79DDCFDCE934}" type="slidenum">
              <a:rPr lang="en-US" smtClean="0"/>
              <a:pPr>
                <a:spcAft>
                  <a:spcPts val="600"/>
                </a:spcAft>
              </a:pPr>
              <a:t>4</a:t>
            </a:fld>
            <a:endParaRPr lang="en-US"/>
          </a:p>
        </p:txBody>
      </p:sp>
      <p:sp>
        <p:nvSpPr>
          <p:cNvPr id="7" name="TextBox 6">
            <a:extLst>
              <a:ext uri="{FF2B5EF4-FFF2-40B4-BE49-F238E27FC236}">
                <a16:creationId xmlns:a16="http://schemas.microsoft.com/office/drawing/2014/main" id="{11C7CA8A-A810-B36C-F076-9E951A6BA30A}"/>
              </a:ext>
            </a:extLst>
          </p:cNvPr>
          <p:cNvSpPr txBox="1"/>
          <p:nvPr/>
        </p:nvSpPr>
        <p:spPr>
          <a:xfrm>
            <a:off x="612645" y="1710152"/>
            <a:ext cx="8230565" cy="4690647"/>
          </a:xfrm>
          <a:prstGeom prst="rect">
            <a:avLst/>
          </a:prstGeom>
        </p:spPr>
        <p:txBody>
          <a:bodyPr vert="horz" lIns="91440" tIns="45720" rIns="91440" bIns="45720" rtlCol="0">
            <a:normAutofit/>
          </a:bodyPr>
          <a:lstStyle/>
          <a:p>
            <a:pPr marL="228600" indent="-228600">
              <a:lnSpc>
                <a:spcPct val="120000"/>
              </a:lnSpc>
              <a:spcBef>
                <a:spcPts val="1000"/>
              </a:spcBef>
              <a:buFont typeface="Arial" panose="020B0604020202020204" pitchFamily="34" charset="0"/>
              <a:buChar char="•"/>
            </a:pPr>
            <a:r>
              <a:rPr lang="en-US" sz="1400" b="1" dirty="0"/>
              <a:t>Earthenware</a:t>
            </a:r>
            <a:r>
              <a:rPr lang="en-US" sz="1400" dirty="0"/>
              <a:t>: Fired in the range of 800</a:t>
            </a:r>
            <a:r>
              <a:rPr lang="en-US" sz="1400" b="1" i="0" dirty="0">
                <a:solidFill>
                  <a:srgbClr val="767676"/>
                </a:solidFill>
                <a:effectLst/>
                <a:latin typeface="Roboto" panose="02000000000000000000" pitchFamily="2" charset="0"/>
              </a:rPr>
              <a:t>°</a:t>
            </a:r>
            <a:r>
              <a:rPr lang="en-US" sz="1400" dirty="0"/>
              <a:t>-900</a:t>
            </a:r>
            <a:r>
              <a:rPr lang="en-US" sz="1400" b="1" i="0" dirty="0">
                <a:solidFill>
                  <a:srgbClr val="767676"/>
                </a:solidFill>
                <a:effectLst/>
                <a:latin typeface="Roboto" panose="02000000000000000000" pitchFamily="2" charset="0"/>
              </a:rPr>
              <a:t>°</a:t>
            </a:r>
            <a:r>
              <a:rPr lang="en-US" sz="1400" dirty="0"/>
              <a:t> Celsius. Earthenware is porous; unless the piece is glazed, capillary action will pull liquid through the porous walls. Earthenware ranges in earthtones from buff, grey, brown, white and black. </a:t>
            </a:r>
          </a:p>
          <a:p>
            <a:pPr marL="228600" indent="-228600">
              <a:lnSpc>
                <a:spcPct val="120000"/>
              </a:lnSpc>
              <a:spcBef>
                <a:spcPts val="1000"/>
              </a:spcBef>
              <a:buFont typeface="Arial" panose="020B0604020202020204" pitchFamily="34" charset="0"/>
              <a:buChar char="•"/>
            </a:pPr>
            <a:r>
              <a:rPr lang="en-US" sz="1400" b="1" dirty="0"/>
              <a:t>Stoneware</a:t>
            </a:r>
            <a:r>
              <a:rPr lang="en-US" sz="1400" dirty="0"/>
              <a:t>: Fired to the range of 1100</a:t>
            </a:r>
            <a:r>
              <a:rPr lang="en-US" sz="1400" b="1" i="0" dirty="0">
                <a:solidFill>
                  <a:srgbClr val="767676"/>
                </a:solidFill>
                <a:effectLst/>
                <a:latin typeface="Roboto" panose="02000000000000000000" pitchFamily="2" charset="0"/>
              </a:rPr>
              <a:t>°</a:t>
            </a:r>
            <a:r>
              <a:rPr lang="en-US" sz="1400" dirty="0"/>
              <a:t> – 1200</a:t>
            </a:r>
            <a:r>
              <a:rPr lang="en-US" sz="1400" b="1" i="0" dirty="0">
                <a:solidFill>
                  <a:srgbClr val="767676"/>
                </a:solidFill>
                <a:effectLst/>
                <a:latin typeface="Roboto" panose="02000000000000000000" pitchFamily="2" charset="0"/>
              </a:rPr>
              <a:t>°</a:t>
            </a:r>
            <a:r>
              <a:rPr lang="en-US" sz="1400" dirty="0"/>
              <a:t> Celsius. Because of stoneware’s high firing temperature, the particles of silica in the clay body melt and fuse in a process known as vitrification, making stoneware impervious to liquids, even without glaze. Stoneware can also vary in color.</a:t>
            </a:r>
          </a:p>
          <a:p>
            <a:pPr marL="228600" indent="-228600">
              <a:lnSpc>
                <a:spcPct val="120000"/>
              </a:lnSpc>
              <a:spcBef>
                <a:spcPts val="1000"/>
              </a:spcBef>
              <a:buFont typeface="Arial" panose="020B0604020202020204" pitchFamily="34" charset="0"/>
              <a:buChar char="•"/>
            </a:pPr>
            <a:r>
              <a:rPr lang="en-US" sz="1400" b="1" dirty="0"/>
              <a:t>Porcelain</a:t>
            </a:r>
            <a:r>
              <a:rPr lang="en-US" sz="1400" dirty="0"/>
              <a:t>: Employing two white clays, Kaolin and </a:t>
            </a:r>
            <a:r>
              <a:rPr lang="en-US" sz="1400" dirty="0" err="1"/>
              <a:t>Petuntse</a:t>
            </a:r>
            <a:r>
              <a:rPr lang="en-US" sz="1400" dirty="0"/>
              <a:t> (“China Stone”- low iron fusible feldspar mineral). Porcelain is fired in the range of 1300</a:t>
            </a:r>
            <a:r>
              <a:rPr lang="en-US" sz="1400" b="1" i="0" dirty="0">
                <a:solidFill>
                  <a:srgbClr val="767676"/>
                </a:solidFill>
                <a:effectLst/>
                <a:latin typeface="Roboto" panose="02000000000000000000" pitchFamily="2" charset="0"/>
              </a:rPr>
              <a:t>°</a:t>
            </a:r>
            <a:r>
              <a:rPr lang="en-US" sz="1400" dirty="0"/>
              <a:t> -1400</a:t>
            </a:r>
            <a:r>
              <a:rPr lang="en-US" sz="1400" b="1" i="0" dirty="0">
                <a:solidFill>
                  <a:srgbClr val="767676"/>
                </a:solidFill>
                <a:effectLst/>
                <a:latin typeface="Roboto" panose="02000000000000000000" pitchFamily="2" charset="0"/>
              </a:rPr>
              <a:t>°</a:t>
            </a:r>
            <a:r>
              <a:rPr lang="en-US" sz="1400" dirty="0"/>
              <a:t> Celsius. As with stoneware, porcelain’s high firing temperature results in vitrification, making it impervious to liquids even with out glaze.  When properly mixed and fired, Kaolin and </a:t>
            </a:r>
            <a:r>
              <a:rPr lang="en-US" sz="1400" dirty="0" err="1"/>
              <a:t>Petuntse</a:t>
            </a:r>
            <a:r>
              <a:rPr lang="en-US" sz="1400" dirty="0"/>
              <a:t> create a fine grained, white ceramic ware that is translucent, due to its high silica content. </a:t>
            </a:r>
          </a:p>
        </p:txBody>
      </p:sp>
      <p:pic>
        <p:nvPicPr>
          <p:cNvPr id="19" name="Picture 8" descr="Multi-colored wavy patterns">
            <a:extLst>
              <a:ext uri="{FF2B5EF4-FFF2-40B4-BE49-F238E27FC236}">
                <a16:creationId xmlns:a16="http://schemas.microsoft.com/office/drawing/2014/main" id="{E28D3713-AD0A-D73E-618A-C39B5744D710}"/>
              </a:ext>
            </a:extLst>
          </p:cNvPr>
          <p:cNvPicPr>
            <a:picLocks noChangeAspect="1"/>
          </p:cNvPicPr>
          <p:nvPr/>
        </p:nvPicPr>
        <p:blipFill>
          <a:blip r:embed="rId2"/>
          <a:srcRect l="50864" r="18390" b="1"/>
          <a:stretch>
            <a:fillRect/>
          </a:stretch>
        </p:blipFill>
        <p:spPr>
          <a:xfrm>
            <a:off x="8935487" y="10"/>
            <a:ext cx="3256513" cy="6857990"/>
          </a:xfrm>
          <a:prstGeom prst="rect">
            <a:avLst/>
          </a:prstGeom>
          <a:noFill/>
        </p:spPr>
      </p:pic>
    </p:spTree>
    <p:extLst>
      <p:ext uri="{BB962C8B-B14F-4D97-AF65-F5344CB8AC3E}">
        <p14:creationId xmlns:p14="http://schemas.microsoft.com/office/powerpoint/2010/main" val="42017586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6EF49-D9B6-5353-EFBB-813757F087E8}"/>
              </a:ext>
            </a:extLst>
          </p:cNvPr>
          <p:cNvSpPr>
            <a:spLocks noGrp="1"/>
          </p:cNvSpPr>
          <p:nvPr>
            <p:ph type="title"/>
          </p:nvPr>
        </p:nvSpPr>
        <p:spPr>
          <a:xfrm>
            <a:off x="6632931" y="297019"/>
            <a:ext cx="5559069" cy="1000439"/>
          </a:xfrm>
        </p:spPr>
        <p:txBody>
          <a:bodyPr anchor="t">
            <a:normAutofit/>
          </a:bodyPr>
          <a:lstStyle/>
          <a:p>
            <a:r>
              <a:rPr lang="en-US" sz="2000" dirty="0" err="1"/>
              <a:t>Fritware</a:t>
            </a:r>
            <a:r>
              <a:rPr lang="en-US" sz="2000" dirty="0"/>
              <a:t>: The Islamic World's Elegant Answer to Chinese Porcelain</a:t>
            </a:r>
          </a:p>
        </p:txBody>
      </p:sp>
      <p:sp>
        <p:nvSpPr>
          <p:cNvPr id="4" name="Date Placeholder 3">
            <a:extLst>
              <a:ext uri="{FF2B5EF4-FFF2-40B4-BE49-F238E27FC236}">
                <a16:creationId xmlns:a16="http://schemas.microsoft.com/office/drawing/2014/main" id="{4A954144-9EE5-495E-927D-A2E31EABF027}"/>
              </a:ext>
            </a:extLst>
          </p:cNvPr>
          <p:cNvSpPr>
            <a:spLocks noGrp="1"/>
          </p:cNvSpPr>
          <p:nvPr>
            <p:ph type="dt" sz="half" idx="10"/>
          </p:nvPr>
        </p:nvSpPr>
        <p:spPr>
          <a:xfrm rot="16200000">
            <a:off x="-531666" y="5260191"/>
            <a:ext cx="1493097" cy="429768"/>
          </a:xfrm>
        </p:spPr>
        <p:txBody>
          <a:bodyPr anchor="ctr">
            <a:normAutofit/>
          </a:bodyPr>
          <a:lstStyle/>
          <a:p>
            <a:pPr>
              <a:spcAft>
                <a:spcPts val="600"/>
              </a:spcAft>
            </a:pPr>
            <a:fld id="{FAA6F6B0-7BDB-FB4C-9D76-500FE2DDFD1B}" type="datetime1">
              <a:rPr lang="en-US" smtClean="0"/>
              <a:pPr>
                <a:spcAft>
                  <a:spcPts val="600"/>
                </a:spcAft>
              </a:pPr>
              <a:t>10/10/2025</a:t>
            </a:fld>
            <a:endParaRPr lang="en-US"/>
          </a:p>
        </p:txBody>
      </p:sp>
      <p:sp>
        <p:nvSpPr>
          <p:cNvPr id="5" name="Slide Number Placeholder 4">
            <a:extLst>
              <a:ext uri="{FF2B5EF4-FFF2-40B4-BE49-F238E27FC236}">
                <a16:creationId xmlns:a16="http://schemas.microsoft.com/office/drawing/2014/main" id="{87D9DAEF-F53C-2816-C517-BAFFA8D486E2}"/>
              </a:ext>
            </a:extLst>
          </p:cNvPr>
          <p:cNvSpPr>
            <a:spLocks noGrp="1"/>
          </p:cNvSpPr>
          <p:nvPr>
            <p:ph type="sldNum" sz="quarter" idx="12"/>
          </p:nvPr>
        </p:nvSpPr>
        <p:spPr>
          <a:xfrm>
            <a:off x="2" y="6492513"/>
            <a:ext cx="429207" cy="365125"/>
          </a:xfrm>
        </p:spPr>
        <p:txBody>
          <a:bodyPr anchor="ctr">
            <a:normAutofit/>
          </a:bodyPr>
          <a:lstStyle/>
          <a:p>
            <a:pPr>
              <a:spcAft>
                <a:spcPts val="600"/>
              </a:spcAft>
            </a:pPr>
            <a:fld id="{CC057153-B650-4DEB-B370-79DDCFDCE934}" type="slidenum">
              <a:rPr lang="en-US" smtClean="0"/>
              <a:pPr>
                <a:spcAft>
                  <a:spcPts val="600"/>
                </a:spcAft>
              </a:pPr>
              <a:t>5</a:t>
            </a:fld>
            <a:endParaRPr lang="en-US"/>
          </a:p>
        </p:txBody>
      </p:sp>
      <p:pic>
        <p:nvPicPr>
          <p:cNvPr id="8" name="Content Placeholder 7" descr="iznik Ceramic">
            <a:extLst>
              <a:ext uri="{FF2B5EF4-FFF2-40B4-BE49-F238E27FC236}">
                <a16:creationId xmlns:a16="http://schemas.microsoft.com/office/drawing/2014/main" id="{E36F487F-ACCD-4118-BC42-852EA0AEB9D2}"/>
              </a:ext>
            </a:extLst>
          </p:cNvPr>
          <p:cNvPicPr>
            <a:picLocks noGrp="1" noChangeAspect="1"/>
          </p:cNvPicPr>
          <p:nvPr>
            <p:ph type="pic" sz="quarter" idx="13"/>
          </p:nvPr>
        </p:nvPicPr>
        <p:blipFill>
          <a:blip r:embed="rId3"/>
          <a:srcRect l="6597" r="8196"/>
          <a:stretch>
            <a:fillRect/>
          </a:stretch>
        </p:blipFill>
        <p:spPr>
          <a:xfrm>
            <a:off x="609599" y="10"/>
            <a:ext cx="5843502" cy="6857990"/>
          </a:xfrm>
          <a:prstGeom prst="rect">
            <a:avLst/>
          </a:prstGeom>
          <a:noFill/>
        </p:spPr>
      </p:pic>
      <p:sp>
        <p:nvSpPr>
          <p:cNvPr id="7" name="Content Placeholder 6">
            <a:extLst>
              <a:ext uri="{FF2B5EF4-FFF2-40B4-BE49-F238E27FC236}">
                <a16:creationId xmlns:a16="http://schemas.microsoft.com/office/drawing/2014/main" id="{F23A2F8A-6A37-4BFF-CC57-64FCCCF4A0C4}"/>
              </a:ext>
            </a:extLst>
          </p:cNvPr>
          <p:cNvSpPr>
            <a:spLocks noGrp="1"/>
          </p:cNvSpPr>
          <p:nvPr>
            <p:ph sz="quarter" idx="15"/>
            <p:extLst>
              <p:ext uri="{E7BDC344-281C-4309-B0C6-D0EE65EED2A8}">
                <p202:designPr xmlns="" xmlns:p202="http://schemas.microsoft.com/office/powerpoint/2020/02/main">
                  <p202:designTagLst>
                    <p202:designTag name="ARCH:1:CLS" val="InformationBlock"/>
                    <p202:designTag name="ARCH:1:VSVAR" val="TitledTextBox"/>
                  </p202:designTagLst>
                </p202:designPr>
              </p:ext>
            </p:extLst>
          </p:nvPr>
        </p:nvSpPr>
        <p:spPr>
          <a:xfrm>
            <a:off x="6778141" y="1025611"/>
            <a:ext cx="5195556" cy="5832389"/>
          </a:xfrm>
        </p:spPr>
        <p:txBody>
          <a:bodyPr>
            <a:noAutofit/>
          </a:bodyPr>
          <a:lstStyle/>
          <a:p>
            <a:pPr marL="0" indent="0">
              <a:spcBef>
                <a:spcPts val="0"/>
              </a:spcBef>
              <a:buNone/>
            </a:pPr>
            <a:r>
              <a:rPr lang="en-US" sz="1200" b="1" dirty="0"/>
              <a:t>Origins of Porcelain</a:t>
            </a:r>
          </a:p>
          <a:p>
            <a:pPr marL="0" indent="0">
              <a:spcBef>
                <a:spcPts val="0"/>
              </a:spcBef>
              <a:buNone/>
            </a:pPr>
            <a:endParaRPr lang="en-US" sz="1200" b="1" dirty="0"/>
          </a:p>
          <a:p>
            <a:pPr marL="0" indent="0">
              <a:spcBef>
                <a:spcPts val="0"/>
              </a:spcBef>
              <a:buNone/>
            </a:pPr>
            <a:r>
              <a:rPr lang="en-US" sz="1200" dirty="0"/>
              <a:t>Through hundreds of years of technological innovation, the Chinese developed Porcelain. What makes Porcelain so special? Chinese porcelain was admired for its white body and durability and was widely imported into the Islamic world.</a:t>
            </a:r>
          </a:p>
          <a:p>
            <a:pPr marL="0" indent="0">
              <a:spcBef>
                <a:spcPts val="0"/>
              </a:spcBef>
              <a:buNone/>
            </a:pPr>
            <a:endParaRPr lang="en-US" sz="1200" b="1" dirty="0"/>
          </a:p>
          <a:p>
            <a:pPr marL="0" indent="0">
              <a:spcBef>
                <a:spcPts val="0"/>
              </a:spcBef>
              <a:buNone/>
            </a:pPr>
            <a:r>
              <a:rPr lang="en-US" sz="1200" b="1" dirty="0"/>
              <a:t>Origins of </a:t>
            </a:r>
            <a:r>
              <a:rPr lang="en-US" sz="1200" b="1" dirty="0" err="1"/>
              <a:t>Fritware</a:t>
            </a:r>
            <a:endParaRPr lang="en-US" sz="1200" b="1" dirty="0"/>
          </a:p>
          <a:p>
            <a:pPr marL="0" indent="0">
              <a:spcBef>
                <a:spcPts val="0"/>
              </a:spcBef>
              <a:buNone/>
            </a:pPr>
            <a:endParaRPr lang="en-US" sz="1200" b="1" dirty="0"/>
          </a:p>
          <a:p>
            <a:pPr marL="0" lvl="1" indent="0">
              <a:spcBef>
                <a:spcPts val="0"/>
              </a:spcBef>
              <a:buNone/>
            </a:pPr>
            <a:r>
              <a:rPr sz="1200" dirty="0" err="1"/>
              <a:t>Fritware</a:t>
            </a:r>
            <a:r>
              <a:rPr sz="1200" dirty="0"/>
              <a:t> emerged as an innovative Islamic ceramic art form developed to rival Chinese porcelain.</a:t>
            </a:r>
            <a:r>
              <a:rPr lang="en-US" sz="1200" dirty="0"/>
              <a:t> </a:t>
            </a:r>
            <a:r>
              <a:rPr lang="en-US" sz="1200" dirty="0" err="1"/>
              <a:t>Fritware</a:t>
            </a:r>
            <a:r>
              <a:rPr lang="en-US" sz="1200" dirty="0"/>
              <a:t> established a unique ceramic tradition inspired by porcelain, but adapted to local materials and techniques.</a:t>
            </a:r>
          </a:p>
          <a:p>
            <a:pPr marL="0" indent="0">
              <a:spcBef>
                <a:spcPts val="0"/>
              </a:spcBef>
              <a:buFont typeface="Arial" panose="020B0604020202020204" pitchFamily="34" charset="0"/>
              <a:buNone/>
            </a:pPr>
            <a:endParaRPr lang="en-US" sz="1200" b="1" dirty="0"/>
          </a:p>
          <a:p>
            <a:pPr marL="0" indent="0">
              <a:spcBef>
                <a:spcPts val="0"/>
              </a:spcBef>
              <a:buFont typeface="Arial" panose="020B0604020202020204" pitchFamily="34" charset="0"/>
              <a:buNone/>
            </a:pPr>
            <a:r>
              <a:rPr lang="en-US" sz="1200" b="1" dirty="0"/>
              <a:t>Material Composition</a:t>
            </a:r>
          </a:p>
          <a:p>
            <a:pPr marL="0" indent="0">
              <a:spcBef>
                <a:spcPts val="0"/>
              </a:spcBef>
              <a:buFont typeface="Arial" panose="020B0604020202020204" pitchFamily="34" charset="0"/>
              <a:buNone/>
            </a:pPr>
            <a:endParaRPr lang="en-US" sz="1200" b="1" dirty="0"/>
          </a:p>
          <a:p>
            <a:pPr marL="0" lvl="1" indent="0">
              <a:spcBef>
                <a:spcPts val="0"/>
              </a:spcBef>
              <a:buFont typeface="Arial" panose="020B0604020202020204" pitchFamily="34" charset="0"/>
              <a:buNone/>
            </a:pPr>
            <a:r>
              <a:rPr sz="1200" dirty="0" err="1"/>
              <a:t>Fritware</a:t>
            </a:r>
            <a:r>
              <a:rPr sz="1200" dirty="0"/>
              <a:t> is made using a unique blend of ground quartz, glass frit, and clay, creating a distinct ceramic body.</a:t>
            </a:r>
            <a:endParaRPr lang="en-US" sz="1200" dirty="0"/>
          </a:p>
          <a:p>
            <a:pPr marL="0" indent="0">
              <a:spcBef>
                <a:spcPts val="0"/>
              </a:spcBef>
              <a:buFont typeface="Arial" panose="020B0604020202020204" pitchFamily="34" charset="0"/>
              <a:buNone/>
            </a:pPr>
            <a:endParaRPr lang="en-US" sz="1200" b="1" dirty="0"/>
          </a:p>
          <a:p>
            <a:pPr marL="0" indent="0">
              <a:spcBef>
                <a:spcPts val="0"/>
              </a:spcBef>
              <a:buFont typeface="Arial" panose="020B0604020202020204" pitchFamily="34" charset="0"/>
              <a:buNone/>
            </a:pPr>
            <a:r>
              <a:rPr lang="en-US" sz="1200" b="1" dirty="0"/>
              <a:t>Decorative Techniques</a:t>
            </a:r>
          </a:p>
          <a:p>
            <a:pPr marL="0" indent="0">
              <a:spcBef>
                <a:spcPts val="0"/>
              </a:spcBef>
              <a:buFont typeface="Arial" panose="020B0604020202020204" pitchFamily="34" charset="0"/>
              <a:buNone/>
            </a:pPr>
            <a:endParaRPr lang="en-US" sz="1200" b="1" dirty="0"/>
          </a:p>
          <a:p>
            <a:pPr marL="0" lvl="1" indent="0">
              <a:spcBef>
                <a:spcPts val="0"/>
              </a:spcBef>
              <a:buNone/>
            </a:pPr>
            <a:r>
              <a:rPr sz="1200" dirty="0"/>
              <a:t>Islamic potters used intricate glazing and painting methods, producing elegant designs that became a hallmark of </a:t>
            </a:r>
            <a:r>
              <a:rPr sz="1200" dirty="0" err="1"/>
              <a:t>fritware</a:t>
            </a:r>
            <a:r>
              <a:rPr sz="1200" dirty="0"/>
              <a:t>.</a:t>
            </a:r>
            <a:r>
              <a:rPr lang="en-US" sz="1200" dirty="0"/>
              <a:t> like cobalt blue underglaze, lusterware, and </a:t>
            </a:r>
            <a:r>
              <a:rPr lang="en-US" sz="1200" dirty="0" err="1"/>
              <a:t>mina'i</a:t>
            </a:r>
            <a:r>
              <a:rPr lang="en-US" sz="1200" dirty="0"/>
              <a:t> ware in </a:t>
            </a:r>
            <a:r>
              <a:rPr lang="en-US" sz="1200" dirty="0" err="1"/>
              <a:t>fritware</a:t>
            </a:r>
            <a:r>
              <a:rPr lang="en-US" sz="1200" dirty="0"/>
              <a:t> ceramics.</a:t>
            </a:r>
          </a:p>
        </p:txBody>
      </p:sp>
    </p:spTree>
    <p:extLst>
      <p:ext uri="{BB962C8B-B14F-4D97-AF65-F5344CB8AC3E}">
        <p14:creationId xmlns:p14="http://schemas.microsoft.com/office/powerpoint/2010/main" val="15998714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4463C-5EDF-28AA-1B3E-C808A4F9B741}"/>
              </a:ext>
            </a:extLst>
          </p:cNvPr>
          <p:cNvSpPr>
            <a:spLocks noGrp="1"/>
          </p:cNvSpPr>
          <p:nvPr>
            <p:ph type="title"/>
          </p:nvPr>
        </p:nvSpPr>
        <p:spPr>
          <a:xfrm>
            <a:off x="499880" y="192506"/>
            <a:ext cx="3322819" cy="830997"/>
          </a:xfrm>
        </p:spPr>
        <p:txBody>
          <a:bodyPr anchor="t">
            <a:normAutofit fontScale="90000"/>
          </a:bodyPr>
          <a:lstStyle/>
          <a:p>
            <a:r>
              <a:rPr lang="en-US" dirty="0"/>
              <a:t>Chinese Porcelain </a:t>
            </a:r>
          </a:p>
        </p:txBody>
      </p:sp>
      <p:sp>
        <p:nvSpPr>
          <p:cNvPr id="4" name="Date Placeholder 3">
            <a:extLst>
              <a:ext uri="{FF2B5EF4-FFF2-40B4-BE49-F238E27FC236}">
                <a16:creationId xmlns:a16="http://schemas.microsoft.com/office/drawing/2014/main" id="{A55FA646-148C-FF75-4A1B-EBC025DF2276}"/>
              </a:ext>
            </a:extLst>
          </p:cNvPr>
          <p:cNvSpPr>
            <a:spLocks noGrp="1"/>
          </p:cNvSpPr>
          <p:nvPr>
            <p:ph type="dt" sz="half" idx="10"/>
          </p:nvPr>
        </p:nvSpPr>
        <p:spPr>
          <a:xfrm rot="16200000">
            <a:off x="-532352" y="5260879"/>
            <a:ext cx="1494475" cy="429768"/>
          </a:xfrm>
        </p:spPr>
        <p:txBody>
          <a:bodyPr anchor="ctr">
            <a:normAutofit/>
          </a:bodyPr>
          <a:lstStyle/>
          <a:p>
            <a:pPr>
              <a:spcAft>
                <a:spcPts val="600"/>
              </a:spcAft>
            </a:pPr>
            <a:fld id="{18FB12C4-D228-0548-ADB4-1A4C8851F4D3}" type="datetime1">
              <a:rPr lang="en-US" smtClean="0"/>
              <a:pPr>
                <a:spcAft>
                  <a:spcPts val="600"/>
                </a:spcAft>
              </a:pPr>
              <a:t>10/10/2025</a:t>
            </a:fld>
            <a:endParaRPr lang="en-US"/>
          </a:p>
        </p:txBody>
      </p:sp>
      <p:sp>
        <p:nvSpPr>
          <p:cNvPr id="5" name="Slide Number Placeholder 4">
            <a:extLst>
              <a:ext uri="{FF2B5EF4-FFF2-40B4-BE49-F238E27FC236}">
                <a16:creationId xmlns:a16="http://schemas.microsoft.com/office/drawing/2014/main" id="{97D2B7A7-D680-1BE4-981F-8C95C01AD2F5}"/>
              </a:ext>
            </a:extLst>
          </p:cNvPr>
          <p:cNvSpPr>
            <a:spLocks noGrp="1"/>
          </p:cNvSpPr>
          <p:nvPr>
            <p:ph type="sldNum" sz="quarter" idx="12"/>
          </p:nvPr>
        </p:nvSpPr>
        <p:spPr>
          <a:xfrm>
            <a:off x="2" y="6492513"/>
            <a:ext cx="429207" cy="365125"/>
          </a:xfrm>
        </p:spPr>
        <p:txBody>
          <a:bodyPr anchor="ctr">
            <a:normAutofit/>
          </a:bodyPr>
          <a:lstStyle/>
          <a:p>
            <a:pPr>
              <a:spcAft>
                <a:spcPts val="600"/>
              </a:spcAft>
            </a:pPr>
            <a:fld id="{CC057153-B650-4DEB-B370-79DDCFDCE934}" type="slidenum">
              <a:rPr lang="en-US" smtClean="0"/>
              <a:pPr>
                <a:spcAft>
                  <a:spcPts val="600"/>
                </a:spcAft>
              </a:pPr>
              <a:t>6</a:t>
            </a:fld>
            <a:endParaRPr lang="en-US"/>
          </a:p>
        </p:txBody>
      </p:sp>
      <p:pic>
        <p:nvPicPr>
          <p:cNvPr id="8" name="Picture 7">
            <a:extLst>
              <a:ext uri="{FF2B5EF4-FFF2-40B4-BE49-F238E27FC236}">
                <a16:creationId xmlns:a16="http://schemas.microsoft.com/office/drawing/2014/main" id="{F49B4CBB-192F-2E0A-3FD3-074C33AC6C9E}"/>
              </a:ext>
            </a:extLst>
          </p:cNvPr>
          <p:cNvPicPr>
            <a:picLocks noChangeAspect="1"/>
          </p:cNvPicPr>
          <p:nvPr/>
        </p:nvPicPr>
        <p:blipFill>
          <a:blip r:embed="rId2"/>
          <a:stretch>
            <a:fillRect/>
          </a:stretch>
        </p:blipFill>
        <p:spPr>
          <a:xfrm>
            <a:off x="4180553" y="759312"/>
            <a:ext cx="7908510" cy="5463689"/>
          </a:xfrm>
          <a:prstGeom prst="rect">
            <a:avLst/>
          </a:prstGeom>
          <a:noFill/>
        </p:spPr>
      </p:pic>
      <p:sp>
        <p:nvSpPr>
          <p:cNvPr id="10" name="TextBox 9">
            <a:extLst>
              <a:ext uri="{FF2B5EF4-FFF2-40B4-BE49-F238E27FC236}">
                <a16:creationId xmlns:a16="http://schemas.microsoft.com/office/drawing/2014/main" id="{B2926026-30C3-2B2C-5295-F3FB15843707}"/>
              </a:ext>
            </a:extLst>
          </p:cNvPr>
          <p:cNvSpPr txBox="1"/>
          <p:nvPr/>
        </p:nvSpPr>
        <p:spPr>
          <a:xfrm>
            <a:off x="527805" y="1138244"/>
            <a:ext cx="3591716" cy="830997"/>
          </a:xfrm>
          <a:prstGeom prst="rect">
            <a:avLst/>
          </a:prstGeom>
          <a:noFill/>
        </p:spPr>
        <p:txBody>
          <a:bodyPr wrap="square">
            <a:spAutoFit/>
          </a:bodyPr>
          <a:lstStyle/>
          <a:p>
            <a:r>
              <a:rPr lang="en-US" sz="1600" b="0" i="0" dirty="0">
                <a:solidFill>
                  <a:srgbClr val="001D35"/>
                </a:solidFill>
                <a:effectLst/>
              </a:rPr>
              <a:t>The first true, high-fired translucent porcelain was developed by the Tang Dynasty (618–907 CE).  </a:t>
            </a:r>
            <a:endParaRPr lang="en-US" sz="1600" dirty="0"/>
          </a:p>
        </p:txBody>
      </p:sp>
      <p:sp>
        <p:nvSpPr>
          <p:cNvPr id="15" name="TextBox 14">
            <a:extLst>
              <a:ext uri="{FF2B5EF4-FFF2-40B4-BE49-F238E27FC236}">
                <a16:creationId xmlns:a16="http://schemas.microsoft.com/office/drawing/2014/main" id="{80234C7C-D08E-1565-71B5-2DDFE6D3A96C}"/>
              </a:ext>
            </a:extLst>
          </p:cNvPr>
          <p:cNvSpPr txBox="1"/>
          <p:nvPr/>
        </p:nvSpPr>
        <p:spPr>
          <a:xfrm>
            <a:off x="499880" y="2087463"/>
            <a:ext cx="3322819" cy="4770537"/>
          </a:xfrm>
          <a:prstGeom prst="rect">
            <a:avLst/>
          </a:prstGeom>
          <a:noFill/>
        </p:spPr>
        <p:txBody>
          <a:bodyPr wrap="square">
            <a:spAutoFit/>
          </a:bodyPr>
          <a:lstStyle/>
          <a:p>
            <a:r>
              <a:rPr lang="en-US" sz="1600" b="0" i="0" dirty="0">
                <a:solidFill>
                  <a:srgbClr val="202122"/>
                </a:solidFill>
                <a:effectLst/>
              </a:rPr>
              <a:t>From the 9th century onwards, Islamic merchants started to import Chinese ceramics via the Indian Ocean Silk Road routes , These exotic objects were cherished in the </a:t>
            </a:r>
            <a:r>
              <a:rPr lang="en-US" sz="1600" b="0" i="0" u="none" strike="noStrike" dirty="0">
                <a:effectLst/>
              </a:rPr>
              <a:t>Islamic world</a:t>
            </a:r>
            <a:r>
              <a:rPr lang="en-US" sz="1600" b="0" i="0" dirty="0">
                <a:effectLst/>
              </a:rPr>
              <a:t> </a:t>
            </a:r>
            <a:r>
              <a:rPr lang="en-US" sz="1600" b="0" i="0" dirty="0">
                <a:solidFill>
                  <a:srgbClr val="202122"/>
                </a:solidFill>
                <a:effectLst/>
              </a:rPr>
              <a:t>and became an inspiration for local potters.</a:t>
            </a:r>
          </a:p>
          <a:p>
            <a:endParaRPr lang="en-US" sz="1600" b="0" i="0" dirty="0">
              <a:solidFill>
                <a:srgbClr val="202122"/>
              </a:solidFill>
              <a:effectLst/>
            </a:endParaRPr>
          </a:p>
          <a:p>
            <a:r>
              <a:rPr lang="en-US" sz="1600" dirty="0"/>
              <a:t>Tang Dynasty Chinese Porcelain has been found in present day Iraq (Samarra and Ctesiphon) and Iran (Nishapur).</a:t>
            </a:r>
          </a:p>
          <a:p>
            <a:endParaRPr lang="en-US" sz="1600" dirty="0"/>
          </a:p>
          <a:p>
            <a:r>
              <a:rPr lang="en-US" sz="1600" dirty="0"/>
              <a:t>Chinese traded silk, ceramics, tea, spices, paper</a:t>
            </a:r>
          </a:p>
          <a:p>
            <a:r>
              <a:rPr lang="en-US" sz="1600" dirty="0"/>
              <a:t>In return the middle east traded horses, glassware, wool, food, spices, gold, silver and cobalt.</a:t>
            </a:r>
          </a:p>
        </p:txBody>
      </p:sp>
    </p:spTree>
    <p:extLst>
      <p:ext uri="{BB962C8B-B14F-4D97-AF65-F5344CB8AC3E}">
        <p14:creationId xmlns:p14="http://schemas.microsoft.com/office/powerpoint/2010/main" val="38549866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A11C0-AFAF-050D-0080-527FE1B98A12}"/>
              </a:ext>
            </a:extLst>
          </p:cNvPr>
          <p:cNvSpPr>
            <a:spLocks noGrp="1"/>
          </p:cNvSpPr>
          <p:nvPr>
            <p:ph type="ctrTitle"/>
          </p:nvPr>
        </p:nvSpPr>
        <p:spPr>
          <a:xfrm>
            <a:off x="7543799" y="634990"/>
            <a:ext cx="4244009" cy="715508"/>
          </a:xfrm>
        </p:spPr>
        <p:txBody>
          <a:bodyPr/>
          <a:lstStyle/>
          <a:p>
            <a:r>
              <a:rPr lang="en-US" dirty="0"/>
              <a:t>COBALT BLUE</a:t>
            </a:r>
          </a:p>
        </p:txBody>
      </p:sp>
      <p:sp>
        <p:nvSpPr>
          <p:cNvPr id="3" name="Subtitle 2">
            <a:extLst>
              <a:ext uri="{FF2B5EF4-FFF2-40B4-BE49-F238E27FC236}">
                <a16:creationId xmlns:a16="http://schemas.microsoft.com/office/drawing/2014/main" id="{5AE56DF9-C3DC-5162-1FC4-6D0910EC6E66}"/>
              </a:ext>
            </a:extLst>
          </p:cNvPr>
          <p:cNvSpPr>
            <a:spLocks noGrp="1"/>
          </p:cNvSpPr>
          <p:nvPr>
            <p:ph type="subTitle" idx="1"/>
          </p:nvPr>
        </p:nvSpPr>
        <p:spPr>
          <a:xfrm>
            <a:off x="7543799" y="4728523"/>
            <a:ext cx="3741886" cy="1494475"/>
          </a:xfrm>
        </p:spPr>
        <p:txBody>
          <a:bodyPr>
            <a:normAutofit/>
          </a:bodyPr>
          <a:lstStyle/>
          <a:p>
            <a:r>
              <a:rPr lang="en-US" b="0" i="1" dirty="0">
                <a:solidFill>
                  <a:srgbClr val="000000"/>
                </a:solidFill>
                <a:effectLst/>
                <a:latin typeface="BkmPortico"/>
              </a:rPr>
              <a:t>Bowl with Kufic Inscription, </a:t>
            </a:r>
            <a:r>
              <a:rPr lang="en-US" b="0" i="0" dirty="0">
                <a:solidFill>
                  <a:srgbClr val="000000"/>
                </a:solidFill>
                <a:effectLst/>
                <a:latin typeface="BkmPortico"/>
              </a:rPr>
              <a:t>9th century. Ceramic; earthenware, painted in cobalt blue on an opaque white glaze, 2 1/2 x 8 5/8 in. (6.4 x 21.9 cm). Brooklyn Museum</a:t>
            </a:r>
            <a:endParaRPr lang="en-US" dirty="0"/>
          </a:p>
        </p:txBody>
      </p:sp>
      <p:sp>
        <p:nvSpPr>
          <p:cNvPr id="5" name="Date Placeholder 4">
            <a:extLst>
              <a:ext uri="{FF2B5EF4-FFF2-40B4-BE49-F238E27FC236}">
                <a16:creationId xmlns:a16="http://schemas.microsoft.com/office/drawing/2014/main" id="{4A5696F1-B74F-6566-76CD-FD25886C0058}"/>
              </a:ext>
            </a:extLst>
          </p:cNvPr>
          <p:cNvSpPr>
            <a:spLocks noGrp="1"/>
          </p:cNvSpPr>
          <p:nvPr>
            <p:ph type="dt" sz="half" idx="10"/>
          </p:nvPr>
        </p:nvSpPr>
        <p:spPr/>
        <p:txBody>
          <a:bodyPr/>
          <a:lstStyle/>
          <a:p>
            <a:fld id="{6B7F706A-D109-3944-B52B-877BA50BC7DE}" type="datetime1">
              <a:rPr lang="en-US" smtClean="0"/>
              <a:t>10/10/2025</a:t>
            </a:fld>
            <a:endParaRPr lang="en-US" dirty="0"/>
          </a:p>
        </p:txBody>
      </p:sp>
      <p:sp>
        <p:nvSpPr>
          <p:cNvPr id="6" name="Slide Number Placeholder 5">
            <a:extLst>
              <a:ext uri="{FF2B5EF4-FFF2-40B4-BE49-F238E27FC236}">
                <a16:creationId xmlns:a16="http://schemas.microsoft.com/office/drawing/2014/main" id="{DBDF3C7F-2B74-8C56-640A-90059EFB2CC1}"/>
              </a:ext>
            </a:extLst>
          </p:cNvPr>
          <p:cNvSpPr>
            <a:spLocks noGrp="1"/>
          </p:cNvSpPr>
          <p:nvPr>
            <p:ph type="sldNum" sz="quarter" idx="12"/>
          </p:nvPr>
        </p:nvSpPr>
        <p:spPr/>
        <p:txBody>
          <a:bodyPr/>
          <a:lstStyle/>
          <a:p>
            <a:fld id="{AEAA3239-9EA4-4A65-A281-97F994456D9F}" type="slidenum">
              <a:rPr lang="en-US" smtClean="0"/>
              <a:t>7</a:t>
            </a:fld>
            <a:endParaRPr lang="en-US"/>
          </a:p>
        </p:txBody>
      </p:sp>
      <p:pic>
        <p:nvPicPr>
          <p:cNvPr id="9" name="Picture Placeholder 8">
            <a:extLst>
              <a:ext uri="{FF2B5EF4-FFF2-40B4-BE49-F238E27FC236}">
                <a16:creationId xmlns:a16="http://schemas.microsoft.com/office/drawing/2014/main" id="{E462A227-87B4-8047-B577-A6457C2E3C85}"/>
              </a:ext>
            </a:extLst>
          </p:cNvPr>
          <p:cNvPicPr>
            <a:picLocks noGrp="1" noChangeAspect="1"/>
          </p:cNvPicPr>
          <p:nvPr>
            <p:ph type="pic" sz="quarter" idx="14"/>
          </p:nvPr>
        </p:nvPicPr>
        <p:blipFill>
          <a:blip r:embed="rId2"/>
          <a:srcRect l="12941" r="12941"/>
          <a:stretch/>
        </p:blipFill>
        <p:spPr/>
      </p:pic>
    </p:spTree>
    <p:extLst>
      <p:ext uri="{BB962C8B-B14F-4D97-AF65-F5344CB8AC3E}">
        <p14:creationId xmlns:p14="http://schemas.microsoft.com/office/powerpoint/2010/main" val="39357843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F7A62-91F8-51FE-205F-ABF8F66F1730}"/>
              </a:ext>
            </a:extLst>
          </p:cNvPr>
          <p:cNvSpPr>
            <a:spLocks noGrp="1"/>
          </p:cNvSpPr>
          <p:nvPr>
            <p:ph type="title"/>
          </p:nvPr>
        </p:nvSpPr>
        <p:spPr>
          <a:xfrm>
            <a:off x="648121" y="334528"/>
            <a:ext cx="10923934" cy="688973"/>
          </a:xfrm>
        </p:spPr>
        <p:txBody>
          <a:bodyPr/>
          <a:lstStyle/>
          <a:p>
            <a:r>
              <a:rPr lang="en-US" dirty="0"/>
              <a:t>Europe VS. China</a:t>
            </a:r>
          </a:p>
        </p:txBody>
      </p:sp>
      <p:sp>
        <p:nvSpPr>
          <p:cNvPr id="4" name="Date Placeholder 3">
            <a:extLst>
              <a:ext uri="{FF2B5EF4-FFF2-40B4-BE49-F238E27FC236}">
                <a16:creationId xmlns:a16="http://schemas.microsoft.com/office/drawing/2014/main" id="{967C5CB6-5215-9CC3-7C7D-C5EB08732347}"/>
              </a:ext>
            </a:extLst>
          </p:cNvPr>
          <p:cNvSpPr>
            <a:spLocks noGrp="1"/>
          </p:cNvSpPr>
          <p:nvPr>
            <p:ph type="dt" sz="half" idx="10"/>
          </p:nvPr>
        </p:nvSpPr>
        <p:spPr/>
        <p:txBody>
          <a:bodyPr/>
          <a:lstStyle/>
          <a:p>
            <a:fld id="{E8BC4869-D3B1-C341-9C4A-88DDA4DA192E}" type="datetime1">
              <a:rPr lang="en-US" smtClean="0"/>
              <a:t>10/10/2025</a:t>
            </a:fld>
            <a:endParaRPr lang="en-US" dirty="0"/>
          </a:p>
        </p:txBody>
      </p:sp>
      <p:sp>
        <p:nvSpPr>
          <p:cNvPr id="5" name="Slide Number Placeholder 4">
            <a:extLst>
              <a:ext uri="{FF2B5EF4-FFF2-40B4-BE49-F238E27FC236}">
                <a16:creationId xmlns:a16="http://schemas.microsoft.com/office/drawing/2014/main" id="{362BAD4F-EEDF-9C5D-C546-3B6EF291F14C}"/>
              </a:ext>
            </a:extLst>
          </p:cNvPr>
          <p:cNvSpPr>
            <a:spLocks noGrp="1"/>
          </p:cNvSpPr>
          <p:nvPr>
            <p:ph type="sldNum" sz="quarter" idx="12"/>
          </p:nvPr>
        </p:nvSpPr>
        <p:spPr/>
        <p:txBody>
          <a:bodyPr/>
          <a:lstStyle/>
          <a:p>
            <a:fld id="{CC057153-B650-4DEB-B370-79DDCFDCE934}" type="slidenum">
              <a:rPr lang="en-US" smtClean="0"/>
              <a:t>8</a:t>
            </a:fld>
            <a:endParaRPr lang="en-US" dirty="0"/>
          </a:p>
        </p:txBody>
      </p:sp>
      <p:sp>
        <p:nvSpPr>
          <p:cNvPr id="6" name="Text Placeholder 5">
            <a:extLst>
              <a:ext uri="{FF2B5EF4-FFF2-40B4-BE49-F238E27FC236}">
                <a16:creationId xmlns:a16="http://schemas.microsoft.com/office/drawing/2014/main" id="{7625E764-3AE4-4959-ACB8-EE52D4E2CBB8}"/>
              </a:ext>
            </a:extLst>
          </p:cNvPr>
          <p:cNvSpPr>
            <a:spLocks noGrp="1"/>
          </p:cNvSpPr>
          <p:nvPr>
            <p:ph type="body" idx="1"/>
          </p:nvPr>
        </p:nvSpPr>
        <p:spPr>
          <a:xfrm>
            <a:off x="794099" y="812199"/>
            <a:ext cx="5266644" cy="424085"/>
          </a:xfrm>
        </p:spPr>
        <p:txBody>
          <a:bodyPr/>
          <a:lstStyle/>
          <a:p>
            <a:r>
              <a:rPr lang="en-US" dirty="0"/>
              <a:t>1226- 1275 England Earthenware (British Museum) </a:t>
            </a:r>
          </a:p>
        </p:txBody>
      </p:sp>
      <p:pic>
        <p:nvPicPr>
          <p:cNvPr id="13" name="Content Placeholder 12">
            <a:extLst>
              <a:ext uri="{FF2B5EF4-FFF2-40B4-BE49-F238E27FC236}">
                <a16:creationId xmlns:a16="http://schemas.microsoft.com/office/drawing/2014/main" id="{4A94BBD3-391A-9DC0-E41C-74832501F100}"/>
              </a:ext>
            </a:extLst>
          </p:cNvPr>
          <p:cNvPicPr>
            <a:picLocks noGrp="1" noChangeAspect="1"/>
          </p:cNvPicPr>
          <p:nvPr>
            <p:ph sz="quarter" idx="15"/>
          </p:nvPr>
        </p:nvPicPr>
        <p:blipFill>
          <a:blip r:embed="rId2"/>
          <a:stretch>
            <a:fillRect/>
          </a:stretch>
        </p:blipFill>
        <p:spPr>
          <a:xfrm>
            <a:off x="445165" y="1329054"/>
            <a:ext cx="5869109" cy="4716748"/>
          </a:xfrm>
        </p:spPr>
      </p:pic>
      <p:sp>
        <p:nvSpPr>
          <p:cNvPr id="8" name="Text Placeholder 7">
            <a:extLst>
              <a:ext uri="{FF2B5EF4-FFF2-40B4-BE49-F238E27FC236}">
                <a16:creationId xmlns:a16="http://schemas.microsoft.com/office/drawing/2014/main" id="{E00A7ECC-7E46-84F5-2554-92A85A808B86}"/>
              </a:ext>
            </a:extLst>
          </p:cNvPr>
          <p:cNvSpPr>
            <a:spLocks noGrp="1"/>
          </p:cNvSpPr>
          <p:nvPr>
            <p:ph type="body" sz="quarter" idx="3"/>
          </p:nvPr>
        </p:nvSpPr>
        <p:spPr>
          <a:xfrm>
            <a:off x="6713620" y="812199"/>
            <a:ext cx="5065296" cy="422603"/>
          </a:xfrm>
        </p:spPr>
        <p:txBody>
          <a:bodyPr/>
          <a:lstStyle/>
          <a:p>
            <a:r>
              <a:rPr lang="en-US" dirty="0"/>
              <a:t>960-1234 Northern Song Dynasty Porcelain (BM)</a:t>
            </a:r>
          </a:p>
        </p:txBody>
      </p:sp>
      <p:pic>
        <p:nvPicPr>
          <p:cNvPr id="11" name="Content Placeholder 10">
            <a:extLst>
              <a:ext uri="{FF2B5EF4-FFF2-40B4-BE49-F238E27FC236}">
                <a16:creationId xmlns:a16="http://schemas.microsoft.com/office/drawing/2014/main" id="{6F9BB6FA-4209-C816-8DB2-CA9BE1FF8404}"/>
              </a:ext>
            </a:extLst>
          </p:cNvPr>
          <p:cNvPicPr>
            <a:picLocks noGrp="1" noChangeAspect="1"/>
          </p:cNvPicPr>
          <p:nvPr>
            <p:ph sz="quarter" idx="16"/>
          </p:nvPr>
        </p:nvPicPr>
        <p:blipFill>
          <a:blip r:embed="rId3"/>
          <a:stretch>
            <a:fillRect/>
          </a:stretch>
        </p:blipFill>
        <p:spPr>
          <a:xfrm>
            <a:off x="6453351" y="1329054"/>
            <a:ext cx="5628789" cy="5374880"/>
          </a:xfrm>
        </p:spPr>
      </p:pic>
    </p:spTree>
    <p:extLst>
      <p:ext uri="{BB962C8B-B14F-4D97-AF65-F5344CB8AC3E}">
        <p14:creationId xmlns:p14="http://schemas.microsoft.com/office/powerpoint/2010/main" val="8096252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F59EB-E6E3-61C1-D985-BB72B9A434C6}"/>
              </a:ext>
            </a:extLst>
          </p:cNvPr>
          <p:cNvSpPr>
            <a:spLocks noGrp="1"/>
          </p:cNvSpPr>
          <p:nvPr>
            <p:ph type="title"/>
          </p:nvPr>
        </p:nvSpPr>
        <p:spPr>
          <a:xfrm>
            <a:off x="7094553" y="326873"/>
            <a:ext cx="4384874" cy="723451"/>
          </a:xfrm>
        </p:spPr>
        <p:txBody>
          <a:bodyPr anchor="t">
            <a:normAutofit fontScale="90000"/>
          </a:bodyPr>
          <a:lstStyle/>
          <a:p>
            <a:r>
              <a:rPr lang="en-US" dirty="0"/>
              <a:t>What is </a:t>
            </a:r>
            <a:r>
              <a:rPr lang="en-US" dirty="0" err="1"/>
              <a:t>Fritware</a:t>
            </a:r>
            <a:r>
              <a:rPr lang="en-US" dirty="0"/>
              <a:t>?</a:t>
            </a:r>
          </a:p>
        </p:txBody>
      </p:sp>
      <p:sp>
        <p:nvSpPr>
          <p:cNvPr id="4" name="Date Placeholder 3">
            <a:extLst>
              <a:ext uri="{FF2B5EF4-FFF2-40B4-BE49-F238E27FC236}">
                <a16:creationId xmlns:a16="http://schemas.microsoft.com/office/drawing/2014/main" id="{ACF7F215-52D5-BB86-AAE4-5F61565F8A4B}"/>
              </a:ext>
            </a:extLst>
          </p:cNvPr>
          <p:cNvSpPr>
            <a:spLocks noGrp="1"/>
          </p:cNvSpPr>
          <p:nvPr>
            <p:ph type="dt" sz="half" idx="10"/>
          </p:nvPr>
        </p:nvSpPr>
        <p:spPr>
          <a:xfrm rot="16200000">
            <a:off x="-531666" y="5260191"/>
            <a:ext cx="1493097" cy="429768"/>
          </a:xfrm>
        </p:spPr>
        <p:txBody>
          <a:bodyPr anchor="ctr">
            <a:normAutofit/>
          </a:bodyPr>
          <a:lstStyle/>
          <a:p>
            <a:pPr>
              <a:spcAft>
                <a:spcPts val="600"/>
              </a:spcAft>
            </a:pPr>
            <a:fld id="{FAA6F6B0-7BDB-FB4C-9D76-500FE2DDFD1B}" type="datetime1">
              <a:rPr lang="en-US" smtClean="0"/>
              <a:pPr>
                <a:spcAft>
                  <a:spcPts val="600"/>
                </a:spcAft>
              </a:pPr>
              <a:t>10/10/2025</a:t>
            </a:fld>
            <a:endParaRPr lang="en-US"/>
          </a:p>
        </p:txBody>
      </p:sp>
      <p:sp>
        <p:nvSpPr>
          <p:cNvPr id="5" name="Slide Number Placeholder 4">
            <a:extLst>
              <a:ext uri="{FF2B5EF4-FFF2-40B4-BE49-F238E27FC236}">
                <a16:creationId xmlns:a16="http://schemas.microsoft.com/office/drawing/2014/main" id="{ECD6AD25-A41A-CDED-AEF2-9150EEFA7B08}"/>
              </a:ext>
            </a:extLst>
          </p:cNvPr>
          <p:cNvSpPr>
            <a:spLocks noGrp="1"/>
          </p:cNvSpPr>
          <p:nvPr>
            <p:ph type="sldNum" sz="quarter" idx="12"/>
          </p:nvPr>
        </p:nvSpPr>
        <p:spPr>
          <a:xfrm>
            <a:off x="2" y="6492513"/>
            <a:ext cx="429207" cy="365125"/>
          </a:xfrm>
        </p:spPr>
        <p:txBody>
          <a:bodyPr anchor="ctr">
            <a:normAutofit/>
          </a:bodyPr>
          <a:lstStyle/>
          <a:p>
            <a:pPr>
              <a:spcAft>
                <a:spcPts val="600"/>
              </a:spcAft>
            </a:pPr>
            <a:fld id="{CC057153-B650-4DEB-B370-79DDCFDCE934}" type="slidenum">
              <a:rPr lang="en-US" smtClean="0"/>
              <a:pPr>
                <a:spcAft>
                  <a:spcPts val="600"/>
                </a:spcAft>
              </a:pPr>
              <a:t>9</a:t>
            </a:fld>
            <a:endParaRPr lang="en-US"/>
          </a:p>
        </p:txBody>
      </p:sp>
      <p:pic>
        <p:nvPicPr>
          <p:cNvPr id="8" name="Content Placeholder 7" descr="&quot;A perspective view of an intricate pattern on a door at the entrance to the Blue Mosque in Istanbul, Turkey.&quot;">
            <a:extLst>
              <a:ext uri="{FF2B5EF4-FFF2-40B4-BE49-F238E27FC236}">
                <a16:creationId xmlns:a16="http://schemas.microsoft.com/office/drawing/2014/main" id="{12B49D49-DC40-4C10-BAA5-1E623C7FAEC9}"/>
              </a:ext>
            </a:extLst>
          </p:cNvPr>
          <p:cNvPicPr>
            <a:picLocks noGrp="1" noChangeAspect="1"/>
          </p:cNvPicPr>
          <p:nvPr>
            <p:ph type="pic" sz="quarter" idx="13"/>
          </p:nvPr>
        </p:nvPicPr>
        <p:blipFill>
          <a:blip r:embed="rId3"/>
          <a:srcRect l="8483" r="34855"/>
          <a:stretch>
            <a:fillRect/>
          </a:stretch>
        </p:blipFill>
        <p:spPr>
          <a:xfrm>
            <a:off x="609599" y="10"/>
            <a:ext cx="5843502" cy="6857990"/>
          </a:xfrm>
          <a:prstGeom prst="rect">
            <a:avLst/>
          </a:prstGeom>
          <a:noFill/>
        </p:spPr>
      </p:pic>
      <p:sp>
        <p:nvSpPr>
          <p:cNvPr id="7" name="Content Placeholder 6">
            <a:extLst>
              <a:ext uri="{FF2B5EF4-FFF2-40B4-BE49-F238E27FC236}">
                <a16:creationId xmlns:a16="http://schemas.microsoft.com/office/drawing/2014/main" id="{DD0ECF34-534D-602E-F570-C0C3130F6410}"/>
              </a:ext>
            </a:extLst>
          </p:cNvPr>
          <p:cNvSpPr>
            <a:spLocks noGrp="1"/>
          </p:cNvSpPr>
          <p:nvPr>
            <p:ph sz="quarter" idx="15"/>
            <p:extLst>
              <p:ext uri="{E7BDC344-281C-4309-B0C6-D0EE65EED2A8}">
                <p202:designPr xmlns="" xmlns:p202="http://schemas.microsoft.com/office/powerpoint/2020/02/main">
                  <p202:designTagLst>
                    <p202:designTag name="ARCH:1:CLS" val="InformationBlock"/>
                    <p202:designTag name="ARCH:1:VSVAR" val="TitledTextBox"/>
                  </p202:designTagLst>
                </p202:designPr>
              </p:ext>
            </p:extLst>
          </p:nvPr>
        </p:nvSpPr>
        <p:spPr>
          <a:xfrm>
            <a:off x="7094553" y="1050325"/>
            <a:ext cx="4477512" cy="5807314"/>
          </a:xfrm>
        </p:spPr>
        <p:txBody>
          <a:bodyPr>
            <a:normAutofit lnSpcReduction="10000"/>
          </a:bodyPr>
          <a:lstStyle/>
          <a:p>
            <a:pPr marL="0" indent="0">
              <a:spcBef>
                <a:spcPts val="2500"/>
              </a:spcBef>
              <a:buFont typeface="Arial" panose="020B0604020202020204" pitchFamily="34" charset="0"/>
              <a:buNone/>
            </a:pPr>
            <a:r>
              <a:rPr lang="en-US" b="1" dirty="0"/>
              <a:t>Definition and Composition</a:t>
            </a:r>
          </a:p>
          <a:p>
            <a:pPr marL="0" lvl="1" indent="0">
              <a:buFont typeface="Arial" panose="020B0604020202020204" pitchFamily="34" charset="0"/>
              <a:buNone/>
            </a:pPr>
            <a:r>
              <a:rPr dirty="0" err="1"/>
              <a:t>Fritware</a:t>
            </a:r>
            <a:r>
              <a:rPr dirty="0"/>
              <a:t> is a ceramic made from ground quartz, white clay, and glassy flux, resulting in a smooth white body ideal for decoration.</a:t>
            </a:r>
            <a:endParaRPr lang="en-US" dirty="0"/>
          </a:p>
          <a:p>
            <a:pPr marL="0" lvl="1" indent="0">
              <a:buFont typeface="Arial" panose="020B0604020202020204" pitchFamily="34" charset="0"/>
              <a:buNone/>
            </a:pPr>
            <a:endParaRPr lang="en-US" dirty="0"/>
          </a:p>
          <a:p>
            <a:pPr marL="0" lvl="1" indent="0">
              <a:buNone/>
            </a:pPr>
            <a:r>
              <a:rPr lang="en-US" b="1" dirty="0" err="1"/>
              <a:t>Abu'l</a:t>
            </a:r>
            <a:r>
              <a:rPr lang="en-US" b="1" dirty="0"/>
              <a:t> Qasim </a:t>
            </a:r>
            <a:r>
              <a:rPr lang="en-US" b="1" dirty="0" err="1"/>
              <a:t>Kashani's</a:t>
            </a:r>
            <a:r>
              <a:rPr lang="en-US" b="1" dirty="0"/>
              <a:t> treatise on ceramics</a:t>
            </a:r>
          </a:p>
          <a:p>
            <a:pPr marL="0" lvl="1" indent="0">
              <a:buNone/>
            </a:pPr>
            <a:r>
              <a:rPr lang="en-US" dirty="0"/>
              <a:t>historian of the reign of the Il-khan </a:t>
            </a:r>
            <a:r>
              <a:rPr lang="en-US" dirty="0" err="1"/>
              <a:t>Olǰāytū</a:t>
            </a:r>
            <a:r>
              <a:rPr lang="en-US" dirty="0"/>
              <a:t> (r. 703-16/1304-16) and member of the </a:t>
            </a:r>
            <a:r>
              <a:rPr lang="en-US" dirty="0" err="1"/>
              <a:t>Abū</a:t>
            </a:r>
            <a:r>
              <a:rPr lang="en-US" dirty="0"/>
              <a:t> </a:t>
            </a:r>
            <a:r>
              <a:rPr lang="en-US" dirty="0" err="1"/>
              <a:t>Ṭāher</a:t>
            </a:r>
            <a:r>
              <a:rPr lang="en-US" dirty="0"/>
              <a:t> family of potters. </a:t>
            </a:r>
          </a:p>
          <a:p>
            <a:pPr marL="0" lvl="1" indent="0">
              <a:buNone/>
            </a:pPr>
            <a:r>
              <a:rPr lang="en-US" dirty="0">
                <a:hlinkClick r:id="rId4"/>
              </a:rPr>
              <a:t>https://web.archive.org/web/20150313123951/http://islamicceramics.ashmolean.org/Glossary/abulqasim.htm</a:t>
            </a:r>
            <a:endParaRPr lang="en-US" dirty="0"/>
          </a:p>
          <a:p>
            <a:pPr marL="0" lvl="1" indent="0">
              <a:buNone/>
            </a:pPr>
            <a:r>
              <a:rPr lang="en-US" b="1" dirty="0"/>
              <a:t>Comparison to Porcelain</a:t>
            </a:r>
          </a:p>
          <a:p>
            <a:pPr marL="0" lvl="1" indent="0">
              <a:buFont typeface="Arial" panose="020B0604020202020204" pitchFamily="34" charset="0"/>
              <a:buNone/>
            </a:pPr>
            <a:r>
              <a:rPr dirty="0"/>
              <a:t>Unlike porcelain, </a:t>
            </a:r>
            <a:r>
              <a:rPr dirty="0" err="1"/>
              <a:t>fritware</a:t>
            </a:r>
            <a:r>
              <a:rPr dirty="0"/>
              <a:t> requires lower firing temperatures and more accessible raw materials like quartz and white clay.</a:t>
            </a:r>
            <a:endParaRPr lang="en-US" dirty="0"/>
          </a:p>
          <a:p>
            <a:pPr marL="0" indent="0">
              <a:spcBef>
                <a:spcPts val="2500"/>
              </a:spcBef>
              <a:buFont typeface="Arial" panose="020B0604020202020204" pitchFamily="34" charset="0"/>
              <a:buNone/>
            </a:pPr>
            <a:r>
              <a:rPr lang="en-US" b="1" dirty="0"/>
              <a:t>Cultural and Artistic Significance</a:t>
            </a:r>
          </a:p>
          <a:p>
            <a:pPr marL="0" lvl="1" indent="0">
              <a:buFont typeface="Arial" panose="020B0604020202020204" pitchFamily="34" charset="0"/>
              <a:buNone/>
            </a:pPr>
            <a:r>
              <a:rPr dirty="0" err="1"/>
              <a:t>Fritware</a:t>
            </a:r>
            <a:r>
              <a:rPr dirty="0"/>
              <a:t> allowed Islamic artisans to create unique decorative styles reflecting their culture, inspired by but distinct from Chinese porcelain.</a:t>
            </a:r>
            <a:endParaRPr lang="en-US" dirty="0"/>
          </a:p>
        </p:txBody>
      </p:sp>
    </p:spTree>
    <p:extLst>
      <p:ext uri="{BB962C8B-B14F-4D97-AF65-F5344CB8AC3E}">
        <p14:creationId xmlns:p14="http://schemas.microsoft.com/office/powerpoint/2010/main" val="23733777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Japandi linear">
  <a:themeElements>
    <a:clrScheme name="Japandi linear 2">
      <a:dk1>
        <a:srgbClr val="000000"/>
      </a:dk1>
      <a:lt1>
        <a:srgbClr val="FFFFFF"/>
      </a:lt1>
      <a:dk2>
        <a:srgbClr val="2C3832"/>
      </a:dk2>
      <a:lt2>
        <a:srgbClr val="F2EDE3"/>
      </a:lt2>
      <a:accent1>
        <a:srgbClr val="B79C8F"/>
      </a:accent1>
      <a:accent2>
        <a:srgbClr val="8A835B"/>
      </a:accent2>
      <a:accent3>
        <a:srgbClr val="A3A588"/>
      </a:accent3>
      <a:accent4>
        <a:srgbClr val="A39382"/>
      </a:accent4>
      <a:accent5>
        <a:srgbClr val="87A3BF"/>
      </a:accent5>
      <a:accent6>
        <a:srgbClr val="6464A0"/>
      </a:accent6>
      <a:hlink>
        <a:srgbClr val="BF6E45"/>
      </a:hlink>
      <a:folHlink>
        <a:srgbClr val="B3932A"/>
      </a:folHlink>
    </a:clrScheme>
    <a:fontScheme name="Custom 24">
      <a:majorFont>
        <a:latin typeface="Nunito Sans"/>
        <a:ea typeface=""/>
        <a:cs typeface=""/>
      </a:majorFont>
      <a:minorFont>
        <a:latin typeface="Nunito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apandi linear_Copilot Layouts_win32_SD_V13" id="{1A98D2ED-8D8F-4042-89AC-2EE345497259}" vid="{2E77DE8A-CCF8-42DD-89D0-20AB94D79FC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627</TotalTime>
  <Words>1485</Words>
  <Application>Microsoft Office PowerPoint</Application>
  <PresentationFormat>Widescreen</PresentationFormat>
  <Paragraphs>125</Paragraphs>
  <Slides>17</Slides>
  <Notes>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17</vt:i4>
      </vt:variant>
    </vt:vector>
  </HeadingPairs>
  <TitlesOfParts>
    <vt:vector size="28" baseType="lpstr">
      <vt:lpstr>Arial</vt:lpstr>
      <vt:lpstr>BkmPortico</vt:lpstr>
      <vt:lpstr>Calibri</vt:lpstr>
      <vt:lpstr>Google Sans</vt:lpstr>
      <vt:lpstr>Helvetica</vt:lpstr>
      <vt:lpstr>Helvetica Neue</vt:lpstr>
      <vt:lpstr>MetSans</vt:lpstr>
      <vt:lpstr>Nunito Sans</vt:lpstr>
      <vt:lpstr>Roboto</vt:lpstr>
      <vt:lpstr>Univers Light</vt:lpstr>
      <vt:lpstr>Japandi linear</vt:lpstr>
      <vt:lpstr>Fritware: The Islamic World's Elegant Answer to Chinese Porcelain</vt:lpstr>
      <vt:lpstr>What is Clay?</vt:lpstr>
      <vt:lpstr>CLAY</vt:lpstr>
      <vt:lpstr>Types of CLAY Bodies</vt:lpstr>
      <vt:lpstr>Fritware: The Islamic World's Elegant Answer to Chinese Porcelain</vt:lpstr>
      <vt:lpstr>Chinese Porcelain </vt:lpstr>
      <vt:lpstr>COBALT BLUE</vt:lpstr>
      <vt:lpstr>Europe VS. China</vt:lpstr>
      <vt:lpstr>What is Fritware?</vt:lpstr>
      <vt:lpstr>Artistic Techniques and Case Studies</vt:lpstr>
      <vt:lpstr>PowerPoint Presentation</vt:lpstr>
      <vt:lpstr>PowerPoint Presentation</vt:lpstr>
      <vt:lpstr>PowerPoint Presentation</vt:lpstr>
      <vt:lpstr>Lusterware</vt:lpstr>
      <vt:lpstr>Mina’i Polychrome</vt:lpstr>
      <vt:lpstr>Engagement and Reflection</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Gemma Conine Dawson</cp:lastModifiedBy>
  <cp:revision>4</cp:revision>
  <cp:lastPrinted>2025-10-10T17:20:45Z</cp:lastPrinted>
  <dcterms:created xsi:type="dcterms:W3CDTF">2013-07-15T20:26:40Z</dcterms:created>
  <dcterms:modified xsi:type="dcterms:W3CDTF">2025-10-10T17:20:46Z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2025-09-10T12:59:07Z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7d0a4226-a0b0-47b3-b735-b2dcdd957579</vt:lpwstr>
  </property>
  <property fmtid="{D5CDD505-2E9C-101B-9397-08002B2CF9AE}" pid="7" name="MSIP_Label_defa4170-0d19-0005-0004-bc88714345d2_ActionId">
    <vt:lpwstr>6ce6434f-3dab-4ae4-968e-fe17c7241219</vt:lpwstr>
  </property>
  <property fmtid="{D5CDD505-2E9C-101B-9397-08002B2CF9AE}" pid="8" name="MSIP_Label_defa4170-0d19-0005-0004-bc88714345d2_ContentBits">
    <vt:lpwstr>0</vt:lpwstr>
  </property>
</Properties>
</file>